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32" d="100"/>
          <a:sy n="32" d="100"/>
        </p:scale>
        <p:origin x="677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FD90E3B-C644-4019-AD9C-FB596AB953CB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7D99848-01F4-49AD-BBAB-97B55A6C221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647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0E3B-C644-4019-AD9C-FB596AB953CB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99848-01F4-49AD-BBAB-97B55A6C2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96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0E3B-C644-4019-AD9C-FB596AB953CB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99848-01F4-49AD-BBAB-97B55A6C221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141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0E3B-C644-4019-AD9C-FB596AB953CB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99848-01F4-49AD-BBAB-97B55A6C221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1974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0E3B-C644-4019-AD9C-FB596AB953CB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99848-01F4-49AD-BBAB-97B55A6C2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356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0E3B-C644-4019-AD9C-FB596AB953CB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99848-01F4-49AD-BBAB-97B55A6C221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060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0E3B-C644-4019-AD9C-FB596AB953CB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99848-01F4-49AD-BBAB-97B55A6C221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322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0E3B-C644-4019-AD9C-FB596AB953CB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99848-01F4-49AD-BBAB-97B55A6C221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519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0E3B-C644-4019-AD9C-FB596AB953CB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99848-01F4-49AD-BBAB-97B55A6C221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423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0E3B-C644-4019-AD9C-FB596AB953CB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99848-01F4-49AD-BBAB-97B55A6C2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385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0E3B-C644-4019-AD9C-FB596AB953CB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99848-01F4-49AD-BBAB-97B55A6C221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123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0E3B-C644-4019-AD9C-FB596AB953CB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99848-01F4-49AD-BBAB-97B55A6C2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9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0E3B-C644-4019-AD9C-FB596AB953CB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99848-01F4-49AD-BBAB-97B55A6C221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0444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0E3B-C644-4019-AD9C-FB596AB953CB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99848-01F4-49AD-BBAB-97B55A6C221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90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0E3B-C644-4019-AD9C-FB596AB953CB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99848-01F4-49AD-BBAB-97B55A6C2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77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0E3B-C644-4019-AD9C-FB596AB953CB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99848-01F4-49AD-BBAB-97B55A6C221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443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0E3B-C644-4019-AD9C-FB596AB953CB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99848-01F4-49AD-BBAB-97B55A6C2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95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FD90E3B-C644-4019-AD9C-FB596AB953CB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7D99848-01F4-49AD-BBAB-97B55A6C2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03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Characteristics of Market Structures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7628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Market Structures: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Pure (Perfect) Competition</a:t>
            </a:r>
          </a:p>
          <a:p>
            <a:r>
              <a:rPr lang="en-US" sz="2800" b="1" dirty="0" smtClean="0"/>
              <a:t>Monopolistic Competition</a:t>
            </a:r>
          </a:p>
          <a:p>
            <a:r>
              <a:rPr lang="en-US" sz="2800" b="1" dirty="0" smtClean="0"/>
              <a:t>Oligopoly</a:t>
            </a:r>
          </a:p>
          <a:p>
            <a:r>
              <a:rPr lang="en-US" sz="2800" b="1" dirty="0" smtClean="0"/>
              <a:t>Monopoly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2605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Pure (Perfect) Competition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Number of Sellers: Many/Unlimited</a:t>
            </a:r>
          </a:p>
          <a:p>
            <a:r>
              <a:rPr lang="en-US" sz="2800" b="1" dirty="0" smtClean="0"/>
              <a:t>Barriers to Entry:  Low or No Barriers to entry</a:t>
            </a:r>
          </a:p>
          <a:p>
            <a:r>
              <a:rPr lang="en-US" sz="2800" b="1" dirty="0" smtClean="0"/>
              <a:t>Price Control:  None – price taker – must take the market price</a:t>
            </a:r>
          </a:p>
          <a:p>
            <a:r>
              <a:rPr lang="en-US" sz="2800" b="1" dirty="0" smtClean="0"/>
              <a:t>Product Differentiation:  None – Products are identical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4299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Monopolistic Competition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Number of Sellers:  Many</a:t>
            </a:r>
          </a:p>
          <a:p>
            <a:r>
              <a:rPr lang="en-US" sz="2800" b="1" dirty="0" smtClean="0"/>
              <a:t>Barriers to Entry:  Low Barriers to entry</a:t>
            </a:r>
          </a:p>
          <a:p>
            <a:r>
              <a:rPr lang="en-US" sz="2800" b="1" dirty="0" smtClean="0"/>
              <a:t>Price Control:  Some</a:t>
            </a:r>
          </a:p>
          <a:p>
            <a:r>
              <a:rPr lang="en-US" sz="2800" b="1" dirty="0" smtClean="0"/>
              <a:t>Product Differentiation:  Yes – Firms must engage in non-price competition to distinguish their products from those of competitors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4777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82274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/>
              <a:t>Oligopoly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1964505"/>
            <a:ext cx="9601196" cy="3318936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Number of Sellers:  Few Large Firms Control the Market</a:t>
            </a:r>
          </a:p>
          <a:p>
            <a:r>
              <a:rPr lang="en-US" sz="2800" b="1" dirty="0" smtClean="0"/>
              <a:t>Barriers to Entry:  High</a:t>
            </a:r>
          </a:p>
          <a:p>
            <a:r>
              <a:rPr lang="en-US" sz="2800" b="1" dirty="0" smtClean="0"/>
              <a:t>Price control:  Yes – Price leadership – when one firm increases or decreases price, the others will follow to maintain market share</a:t>
            </a:r>
          </a:p>
          <a:p>
            <a:r>
              <a:rPr lang="en-US" sz="2800" b="1" dirty="0" smtClean="0"/>
              <a:t>Product Differentiation:   Varies – Oligopoly markets may sell identical or differentiated products – those with differentiated products will use non-price competition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7358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801828"/>
            <a:ext cx="9601196" cy="1303867"/>
          </a:xfrm>
        </p:spPr>
        <p:txBody>
          <a:bodyPr/>
          <a:lstStyle/>
          <a:p>
            <a:r>
              <a:rPr lang="en-US" sz="4800" b="1" dirty="0" smtClean="0"/>
              <a:t>Monopoly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Number of Sellers:  One</a:t>
            </a:r>
          </a:p>
          <a:p>
            <a:r>
              <a:rPr lang="en-US" sz="2800" b="1" dirty="0" smtClean="0"/>
              <a:t>Barriers to Entry:  High Barriers</a:t>
            </a:r>
          </a:p>
          <a:p>
            <a:r>
              <a:rPr lang="en-US" sz="2800" b="1" dirty="0" smtClean="0"/>
              <a:t>Price Control:  Strong Control over price (price setters)</a:t>
            </a:r>
          </a:p>
          <a:p>
            <a:r>
              <a:rPr lang="en-US" sz="2800" b="1" dirty="0" smtClean="0"/>
              <a:t>Product Differentiation:  Not Applicable – there is only one seller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6790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</TotalTime>
  <Words>193</Words>
  <Application>Microsoft Office PowerPoint</Application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Organic</vt:lpstr>
      <vt:lpstr>Characteristics of Market Structures</vt:lpstr>
      <vt:lpstr>Types of Market Structures:</vt:lpstr>
      <vt:lpstr>Pure (Perfect) Competition</vt:lpstr>
      <vt:lpstr>Monopolistic Competition</vt:lpstr>
      <vt:lpstr>Oligopoly</vt:lpstr>
      <vt:lpstr>Monopoly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Characteristics of Market Structures</dc:title>
  <dc:creator>Cheryl Whigham</dc:creator>
  <cp:lastModifiedBy>Neal Auer</cp:lastModifiedBy>
  <cp:revision>3</cp:revision>
  <dcterms:created xsi:type="dcterms:W3CDTF">2017-09-26T10:27:58Z</dcterms:created>
  <dcterms:modified xsi:type="dcterms:W3CDTF">2018-09-24T12:18:28Z</dcterms:modified>
</cp:coreProperties>
</file>