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2.xml" ContentType="application/inkml+xml"/>
  <Override PartName="/ppt/notesSlides/notesSlide9.xml" ContentType="application/vnd.openxmlformats-officedocument.presentationml.notesSlide+xml"/>
  <Override PartName="/ppt/ink/ink13.xml" ContentType="application/inkml+xml"/>
  <Override PartName="/ppt/notesSlides/notesSlide10.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1.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2.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13.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14.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notesSlides/notesSlide15.xml" ContentType="application/vnd.openxmlformats-officedocument.presentationml.notesSlide+xml"/>
  <Override PartName="/ppt/ink/ink96.xml" ContentType="application/inkml+xml"/>
  <Override PartName="/ppt/ink/ink97.xml" ContentType="application/inkml+xml"/>
  <Override PartName="/ppt/notesSlides/notesSlide16.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17.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18.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94" r:id="rId2"/>
    <p:sldId id="295" r:id="rId3"/>
    <p:sldId id="285" r:id="rId4"/>
    <p:sldId id="291" r:id="rId5"/>
    <p:sldId id="293" r:id="rId6"/>
    <p:sldId id="296" r:id="rId7"/>
    <p:sldId id="289" r:id="rId8"/>
    <p:sldId id="290" r:id="rId9"/>
    <p:sldId id="263" r:id="rId10"/>
    <p:sldId id="264" r:id="rId11"/>
    <p:sldId id="269" r:id="rId12"/>
    <p:sldId id="297" r:id="rId13"/>
    <p:sldId id="299" r:id="rId14"/>
    <p:sldId id="300" r:id="rId15"/>
    <p:sldId id="301" r:id="rId16"/>
    <p:sldId id="304" r:id="rId17"/>
    <p:sldId id="303" r:id="rId18"/>
    <p:sldId id="305" r:id="rId19"/>
    <p:sldId id="306" r:id="rId20"/>
    <p:sldId id="307" r:id="rId21"/>
    <p:sldId id="308" r:id="rId22"/>
    <p:sldId id="311" r:id="rId23"/>
    <p:sldId id="312" r:id="rId24"/>
    <p:sldId id="313" r:id="rId25"/>
    <p:sldId id="314" r:id="rId26"/>
    <p:sldId id="310" r:id="rId27"/>
    <p:sldId id="315" r:id="rId28"/>
    <p:sldId id="316" r:id="rId29"/>
    <p:sldId id="272" r:id="rId30"/>
    <p:sldId id="273" r:id="rId31"/>
    <p:sldId id="274" r:id="rId32"/>
    <p:sldId id="275" r:id="rId33"/>
    <p:sldId id="279" r:id="rId34"/>
    <p:sldId id="283"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8" charset="0"/>
        <a:ea typeface="+mn-ea"/>
        <a:cs typeface="+mn-cs"/>
      </a:defRPr>
    </a:lvl5pPr>
    <a:lvl6pPr marL="2286000" algn="l" defTabSz="914400" rtl="0" eaLnBrk="1" latinLnBrk="0" hangingPunct="1">
      <a:defRPr sz="2400" kern="1200">
        <a:solidFill>
          <a:schemeClr val="tx1"/>
        </a:solidFill>
        <a:latin typeface="Times" pitchFamily="28" charset="0"/>
        <a:ea typeface="+mn-ea"/>
        <a:cs typeface="+mn-cs"/>
      </a:defRPr>
    </a:lvl6pPr>
    <a:lvl7pPr marL="2743200" algn="l" defTabSz="914400" rtl="0" eaLnBrk="1" latinLnBrk="0" hangingPunct="1">
      <a:defRPr sz="2400" kern="1200">
        <a:solidFill>
          <a:schemeClr val="tx1"/>
        </a:solidFill>
        <a:latin typeface="Times" pitchFamily="28" charset="0"/>
        <a:ea typeface="+mn-ea"/>
        <a:cs typeface="+mn-cs"/>
      </a:defRPr>
    </a:lvl7pPr>
    <a:lvl8pPr marL="3200400" algn="l" defTabSz="914400" rtl="0" eaLnBrk="1" latinLnBrk="0" hangingPunct="1">
      <a:defRPr sz="2400" kern="1200">
        <a:solidFill>
          <a:schemeClr val="tx1"/>
        </a:solidFill>
        <a:latin typeface="Times" pitchFamily="28" charset="0"/>
        <a:ea typeface="+mn-ea"/>
        <a:cs typeface="+mn-cs"/>
      </a:defRPr>
    </a:lvl8pPr>
    <a:lvl9pPr marL="3657600" algn="l" defTabSz="914400" rtl="0" eaLnBrk="1" latinLnBrk="0" hangingPunct="1">
      <a:defRPr sz="2400" kern="1200">
        <a:solidFill>
          <a:schemeClr val="tx1"/>
        </a:solidFill>
        <a:latin typeface="Times" pitchFamily="2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0929"/>
  </p:normalViewPr>
  <p:slideViewPr>
    <p:cSldViewPr>
      <p:cViewPr>
        <p:scale>
          <a:sx n="66" d="100"/>
          <a:sy n="66" d="100"/>
        </p:scale>
        <p:origin x="3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7:23:11.1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718-2,'-24'0,"-26"0,0 0,26 0,-26 0,0 0,-49 0,51 0,-2 0,0 0,-24 0,24 0,26 0,-1 0,-25 0,50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41.4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12527 81,'0'0,"-24"0,-1 0,-25 0,-24 25,24-25,1 0,-26 0,1 0,24 0,-74 0,50 0,24-25,-24 25,-1 0,26 0,-26 0,50 0,25 0,-49 0,49 0,-25 0,25 0,-25 0,25 0,-25 0,25 0,-25 0,1 25,-1-25,-50 0,-24 0,25 0,-25 0,-1 0,26 0,-1 0,26 0,-1 0,25 0,1 0,24 24,-25-24,0 0,0 0,25 0,-49 24,-1 1,-49-1,-50-24,0 0,-50 0,51 0,48 0,26 0,49 0,-24 0,49 0,-25 0,25 0,-25 0,0 0,-24 0,-1 0,-25 0,1 0,-50 0,50 0,24 0,0 0,1 0,49 0,-25 25,0-25,25 0,-25 0,-49 0,-50 0,-25 0,0 0,-25 0,50 0,0 0,50 0,74 0,-50 0,50 0,-24 0,-26 0,-25-25,1 25,-50-24,-25 24,25 0,50-25,-1 25,26 0,49 0,-50 0,25 0,-49-24,-50 0,-50-1,51-24,-26 25,75 24,-1 0,51 0,24 0,-25 0,0 0,-25 0,-74 0,0 0,-49 0,-1 0,25 0,75 0,-1 0,26 24,24-24,25 25,-25-25,0 0,0 0,-49 0,-75 0,-25 0,1 24,74 1,-26-1,51 25,24-25,-24 1,24-2,26 1,-1-24,25 0,-50 0,-24-24,-50 1,-50-26,-74 0,0 25,124-1,-25 25,75 0,24 0,-25 0,51 0,24 0,-50 0,50 0,-74 0,-26 0,-48 25,-76-1,1 0,49-24,50 0,50 0,-1 0,1 0,74 0,-25 0,0 25,-24-1,-26 1,-74-2,1 26,-1-25,74 1,26-1,-1-24,25 24,1-24,-1 25,0-25,0 0,25 24,0-24,0 24,0-24,0 0,0 0,50 0,-1 0,1 0,49 0,0 0,-24 0,24 0,-25 0,-49 0,25 0,-25 0,49 0,-24-24,-25 24,24 0,-24 0,0 0,0 0,-1 0,1 0,0 0,0 0,0 0,-1 0,1 0,-25 24,25-24,-25 0,50 0,-50 0,74 0,-24 0,24-24,1 0,-26-1,1 25,-25 0,49-24,-49 0,24-1,-49 25,0-24,50-1,25 25,73 0,26 0,-25 0,-75 0,-49 0,0 0,0 0,0 0,-1 0,1 0,25 0,-25 0,-1 0,1 0,0 0,0 0,-25 0,25 0,-25 0,49-24,-24 1,0 23,24 0,-24-25,0 1,25 24,-25-25,24 25,1 0,-25-24,-1 24,26 0,0 0,24 0,25 0,25 0,-49 0,-75 0,25 24,-25-24,49 0,-49 0,25 0,0 0,0 0,-1 0,26 0,-25 0,0 0,-25 0,24 0,1 0,0 0,50 0,-1 0,-24 0,24 0,-24 0,-1 0,-49 0,25 0,0 0,0 0</inkml:trace>
</inkml:ink>
</file>

<file path=ppt/ink/ink1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7:53.9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792 41,'-24'0,"-1"0,25 0,-25 0,25 0,-25 0,0 0,0 0,0 0,1 0,-1 0,0 0,0 0,0 0,0 0,-24 0,25 0,-1 0,-25 0,50 0,-24 0,-26 0,50 0,-50 0,25 0,25 0,-24 0,-1 0,0 0,25 0,-25 0,0 0,25 0,0 0,-25 0,25 23,0-23,0 46,0-46,0 23,0 0,0-1,0-22,0 23,0-23,0 23,0 0,0-23,0 23,0-23,0 23,0-23,50 0,-25 0,49 0,-24 0,25 0,-51 0,1 23,25-23,-26 0,-24 0,25 0,-1 0,-24 0,25 0,-25 23,50-23,0 0,-26 0,1 0,50 0,-75 0,25 0,-25 0,0 0,-50 0,-49 0,24 0,-24 0,25 0,0 0,-1 0,-24 0,74 0,0 0,0 0,25 0,-24 0,24 0,0 0,0 0,0-23,0 0,0 0,0 23,0-23,0 23,0-46,0 46,0-23,0 23,0-22,0-1,0 23,0-23,0 23,0-23,0 23,0-23,0 0,0 23,0-23,24 23,1 0,50 0,-1 0,26 0,-26 0,0 0,-25 0,1 0,-25 0,0 0,-25 0,24 0,-24 0,25 0,-25 0,50 0,-25 0,0 0,-25 23,25-23,-25 23,0-23,0 0,0 23</inkml:trace>
</inkml:ink>
</file>

<file path=ppt/ink/ink1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04.1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19,'0'0,"25"0,0 0,0 0,-1-7,1 7,-25 0,25 0,0 0,0 0,-1 0,1 0,25 0,-1 0,1 0,-1 0,26 0,-26 0,1 0,0 0,-1 0,1 0,-1 0,-24 0,25 0,-1 0,1 0,-25 0,24 0,1 0,24 0,1 0,-1 0,-24 0,24 0,-24 0,-1 0,26 0,-26 0,-24 0,25 0,-1 0,-24 0,0 0,0 0,49 0,-24 0,-1 0,1 0,24 0,1 0,-1 0,-24 0,-1 0,-24 0,25 0,-50 0,25 0,49 0,-74 0,25 0,24 0,1 0,0 0,24 0,0 0,1 0,-26 0,1 0,-25 0,0 0,-25 0,0 0,24 0,-24 0,25 0,0 0,-25 0,25 0,-25 0,24 0,1 0,0 0,25 0,-26 0,26 0,0 0,-1 0,1 0,-25 0,24 0,-24 0,-25 0,25 0,0 0,-25 0,24 0,-24 0,0 7,25-7,0 0,-25 0,25 0</inkml:trace>
</inkml:ink>
</file>

<file path=ppt/ink/ink1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06.85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4016-43,'0'0,"0"0,-25 0,25 0,-25 0,25 0,-25 0,25 0,-25 0,1 0,-1 0,0 0,0 0,25 0,-49 0,49 0,-25 0,0 0,0 0,-24 0,24 0,0 0,-24 0,-1 0,1 0,49 0,-50 0,0 0,1 0,-1 0,25 0,-24 0,-1 0,1 0,-1 0,-24 0,-1 0,1 0,24 0,1 0,-25 0,24 0,-24 0,24 0,0 0,1 0,-25 0,24 0,-24 0,24 0,-24 0,-25 0,49 0,0 0,26 0,-26 0,25 0,0 0,-24 0,-1 8,26-8,-26 0,0 0,1 0,24 0,-25 0,1 0,-25 0,24 0,0 0,1 0,-1 0,-24 0,24 0,1 0,24 0,-25 0,1 0,24 0,-25 0,26 0,-1 0,0 0,-24 0,-1 0,0 0,1 0,-1 0,1 0,-1 0,1 0,24 0,0 0,0 0,-24 0,49 0,-25 0,25 0,-25 0,25 0,-25 0</inkml:trace>
</inkml:ink>
</file>

<file path=ppt/ink/ink1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14.3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124 236,'0'0,"25"0,25 0,-1 0,26 0,-1 0,1 0,-1 0,-24 0,25 0,-51 0,1 0,0 0,-25 0,25 0,0 0,0 0,-25 0,24 0,1 0,-25 0,25 0,-25 0,25 0,-25 0,25 0,0 0,-25 0,24 0,1 0,0 0,0 0,-25 0,50 0,-26 0,1 0,-25 0,25 0,-25 0,25 0,-25 0,0-23,25 23,0 0,0 0,-1 0,26 0,-50 0,25 0,-25 0,0-24,0 24,0-24,0 24,0-23,0 23,0-24,0 0,0 24,0 0,0-23,0 23,0-24,0 24,0 0,0-24,-25 24,25-23,0 23,-25 0,25 0,-25 0,-24 0,49 0,-50 0,25 0,25 0,-50 0,26 0,-1 0,-25 0,0 0,26 0,-1 0,0 0,0 0,25 0,-25 0,0 0,1 0,24 0,-25 0,25 0,-25 0,25 0,-25 0,0 0,0 0,25 0,-24 0,-1 0,0 0,25 0,-25 0,0 0,-25 0,50 0,-24 0,-1 0,-25 0,25 0,0 0,25 0,-24 0,-1 0,25 0,-25 0,0 0,0 0,25 0,-25 0,25 0,-24 0,24 0,-25 0,0 0,0 0,25 0,-25 0,0 0,25 0,0 23,0-23,0 24,0-24,0 24,0-1,0 1,0-24,0 24,0-1,0-23,0 24,0-24,0 24,0-24,0 23,0 1,0-24,0 24,0-24,0 23,0 1,0-24,0 24,0-24,0 0,0 0,50 0,-25 0,25 0,24 0,-49 23,0-23,0 0,-1 0,-24 0,25 0,-25 0,25 0,-25 0,50 0,-50 0,25 0,-1 24,1-24,-25 0,25 0,-25 0,25 0,0 0,0 0,0 0,-1 0,1 0,0 0,0 0,-25 0,25 0,0 0,-1 0,-24 0,25 0,0 0,25 0,-25 0,-1 0,26 0,-25 0,-25 0,25 0,0 0,-25 0,24 0,-24 0,25 0,-25 0,25 0,0 0,0 0,-25 0,25 0,0 0,-25 0,24 0,-24-24,0 24,0-23,0 23,0-24,0 0,0 24,0-23,0 23,0-24,0 24,0-47,0 47,0-24,0 24,0-24,0 1,0 23,0-24,0 0,0 1,0 23,-24 0,-1 0,-50 0,25 0,1 0,-1 0,0 0,-24 0,24 0,1 0,24 0,-25 0,0 0,50 0,-24 0,-1 0,25 0,-25 0,-25 0,50 0,-25 0,0 0,1 0,-26 0,50 0,-25 0,0 0,0 0,1 0,24 0,-25 0,0 0,25 0,-25 0,25 0,-25 0,0 0,1 0,24 0,-50 0,25 0,0 0,0 0,0 0,1 0,-1 0,25 0,0 0,0 0,0 23,0-23,0 24,0-24,0 24,0-24,0 23,0 1,0-24,0 24,0-24,0 23,0 1,0 0,0-24,0 47,0-47,0 24,0-1,0 1,0-24,49 0,1 0,0 0,24 0,-24 0,-25 0,25 0,-26 0,1 0,0 0,0 0,-25 0,25 0,-25 0,25 0,-1 0,1 0,-25 0,50 0,-25 0,25 0,-26 0,26 0,-25 0,0 0,0 0,-25 0,49 0,-24 0,0 0,0 0,24 0,-49 0,50 0,-50 0,50 0,-50 0,25 0,-25 0,24 0,-24 0,25 0,0 0,-25 0,25 0,0 0,0 0,-25 0,25 0,-25 0,24 0,-24-24,0 1,0 23,0-24,0 0,0 1,0 23,0-24,0 0,0 24,0-23,0 23,0-24,0 24,0-24,0 1,0 23,0-24,0 24,0-24,0 1,0 23,0-24,0 24,-24 0,-26 0,25 0,0 0,-25 0,26 0,-26 0,25 0,0 0,-24 0,-1 0,25 0,0 0,-24 0,24 0,0 0,-25 0,1 0,-1 0,25 0,-25 0,25 0,1 0,-26 0,25 0,0 0,0 0,1 0,-1 0,25 0,-25 0,25 0,-25 0,0 0,25 0,-25 0,25 0,-24 0,24 24</inkml:trace>
</inkml:ink>
</file>

<file path=ppt/ink/ink1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26.33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-1-2,'0'0,"49"0,1 0,-1 0,1 0,24 0,-24 0,-25 0,-1 0,1 0,0 0,25 0,-1 0,-24 0,25 0,-26 0,75 0,-24 0,-26 0,26 0,-26 0,1 0,0 0,-26 0,1 0,0 0,24 0,1 0,-25 0,24 0,26 0,-50 0,24 0,-24 0,49 0,-49 0,-1 0,-24 0,25 0,-1 0,-24 0,50 0,-25 0,0 0,49 0,-49 0,0 0,-1 0,26 0,-25 0,0 0,-1 0,-24 0,50 0,-25 0,-1 0,26 0,-25 0,0 0,24 0,-24 0,-25 0,50 0,-26 0,1 0,25 0,-25 0,24 0,-24 0,24 0,-24 0,0 0,-25 0,25 0,24 0,-24 0,25 0,24 0,-24 0,-1 0,-24 0,0 0,0 0,-1 0,1 0,0 0,0 0,-25 0,25 0,-25 0,24 0</inkml:trace>
</inkml:ink>
</file>

<file path=ppt/ink/ink1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29.1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-1-3,'0'0,"24"0,26 0,-25 0,24 0,1 0,-25 0,24 0,1-12,0 12,-1 0,1 0,-1 0,26 0,-26 0,26 0,-26 0,51 0,-26 0,0 0,26 0,-26 0,-24 0,-26 0,1 0,50-12,-26 12,1 0,24 0,-24 0,49 0,-25 0,26 0,48 0,-73 0,-1 0,0 0,1 0,-26 0,26 0,-26 0,-24 0,50 0,-26 0,26 0,49 0,-25 0,0 0,50 0,-25 0,-50 0,25 0,-24 0,-1 0,-24 0,24 0,-24 0,24 0,1 0,-1 0,25 0,0 0,0 0,0 0,-25 0,1 0,24 0,-25 0,25 0,1 0,-26 0,0 0,26 0,-1 0,-50 0,1 0,0 0,24 0,0 0,26 0,24 0,0 0,-25 0,50 0,24 0,-99 0,1 0,-26 0,1 0,-50 0,50 0,-50 0,24 0,26 0,-25 0,24 0,1 0,0 0,-1 0,-24 0,0 0,24 0,-49 0,50 0,-50 0,25 0,24 0,1 0,24 0,1 0,-26 0,1 0,0 0,-26 0,1 0,-25 0,25 0,0 0,0 0,-25 0,24 0,-24 0,50 0,-50 0,25 0,-25 0,49 0,-49 0,25 0,50 0,-51 0,1 0,0 0,-25 0,25 0,0 0,-25 0,24 0,-24 0,25 0,0 0,0 0,49 0,-24 0,-25 0,-1 0,26 0,-50 0,25 0,-25 0,25 0,-1 0,1 0,-25 0,25 0,0 0,-25 0,25 0,-25 0</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32.5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73,'0'0,"24"0,1 0,74 0,-24 0,24 0,-49 0,24 0,-24 0,0-24,24 24,-49 0,0 0,49 0,-24 0,-1 0,26 0,-1 0,26 0,-1 0,25-26,-25 26,-49 0,0 0,24 0,1 0,-26 0,1 0,24 0,1 0,-1 0,26 0,24 0,-50 0,1 0,-26 0,1 0,-25 0,24 0,-24 0,50 0,-1 0,1 0,49 0,24 0,25 0,-49 0,50 0,-50-24,0 24,-49 0,-1 0,-24 0,0 0,-26 0,26 0,0 0,24 0,25 0,1 0,-1 0,-25 0,75 0,-74 0,-26 0,26 0,-1 0,-24 0,0 0,-1 0,26 0,-1 0,1 0,-1 0,-24 0,-1 0,1 0,-25 0,-25 0,25 0,0 0,24 0,-24 0,0 0,25 0,24 0,-49 0,24 0,-24 0,-25 0,25 0,0 0,0 0</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35.8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49 189,'0'0,"0"0,25 0,0 0,-25 0,25 0,24 0,25 0,-49 0,25 0,24 0,-49 0,0 0,24 0,1 0,-25 0,24 0,1 0,-1 0,26 23,-1-23,0 0,1 0,-26 0,1 0,-1 0,1 0,-25 0,-1 0,26 0,-25 0,-1 0,1 0,-25 0,25 0,0 0,0 0,-25 0,24 0,1 0,-25 0,25 0,0 0,-1 0,26 0,-50 0,25 0,-25 0,25 0,-25 0,24 0,1 0,-25 0,0 0,25 0,-25 0,0-23,25 23,-25-24,0 1,0 23,0-24,0 24,0-23,0-1,0 24,0-24,0 24,0-23,-25 23,25 0,-50 0,26 0,-26 0,0 0,1 0,-1 0,1 0,-1 0,1 0,-26 0,1 0,0 0,-1 0,1 0,-25 0,25 0,24 0,0 0,1 0,-25 0,49 0,0 0,-25 0,26 0,-26 0,25 0,25 0,-24 0,-1 0,0 0,0 0,0 0,1 0,-26 0,25 0,1 0,-1 0,25 0,-50 0,50-24,-25 24,25 0,-24 0,24 0,0 24,24-24,1 0,0 0,-25 23,0-23,0 24,0 0,25-24,-25 0,0 23,0-23,0 24,0-1,0-23,0 24,0-24,0 23,0-23,0 24,0-1,0-23,0 0,25 0,-1 0,26 0,24 24,-24-24,-1 0,1 24,-1-24,-24 0,0 0,0 0,24 0,-24 0,25 0,-1 0,-24 0,25 23,24 1,-25-24,-24 23,0-23,-25 0,25 0,0 0,-1 0,1 0,0 0,24 0,-24 0,0 0,0 0,24 0,-24 0,0 0,24 0,-24 0,25 0,24 0,-24 0,24 0,-24 0,-1 0,-24 0,24 0,-49 0,25 0</inkml:trace>
</inkml:ink>
</file>

<file path=ppt/ink/ink1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8:11.9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326 403,'0'0,"0"0,25 0,-25 0,25 0,25 0,-26-19,1 19,50 0,-1 0,0 0,50 0,0 0,0 0,-25 0,-24 0,24 0,-50 0,1 0,0 0,-1 0,-24 0,0 0,24 19,-24-19,0 0,25 0,-26 0,1 0,25 0,-25 0,-1 0,-24 0,25 0,0 0,0 0,-25 0,24 0,-24 0,25 0,0 0,-25 0,25 0,-25 0,25 0,-1 0,1 0,-25 0,25 0,-25 0,25 0,0 0,-1 0,1 0,0 0,25 0,-1 0,1 0,-25 0,49 0,-49 0,-1 0,1 0,-25 0,50 0,-50 0,25 0,-1 0,1 0,0 0,-25 0,50 0,-26 0,1 0,25 0,-1 0,-24 0,25 0,-1 0,1 0,-25 0,-1 0,26 0,0 0,-26 0,26 0,0 0,-26 0,1 0,0 0,0 0,24 0,1 0,-50 0,49 0,-24 0,0 0,25 0,-50 0,24 0,26 0,-25 0,0 0,-1 0,1 0,0 0,25 0,-1 0,-24 0,25 0,-1-19,-24 19,24 0,1 0,0 0,-26 0,1 0,25 0,-25 0,-1 0,-24 0,25 0,25 0,-25 0,-1 0,1 0,0 0,25 0,-26 0,1-18,0 18,-25 0,49 0,-49 0,25 0,-25 0,25 0,0 0,0 0,-25 0,49 0,1 0,-1 0,1 0,0 0,-1-18,-49 18,50 0,-26 0,-24 0,50 0,-50 0,25 0,-25 0,25 0,-1 0,1 0,0 0,0 0,0 0,-25 0,24 0,1 0,0 0,-25 0,25 0,0 0,24 0,-49 0,25 0,-25 0,25 0,0 0,-1 0,-24 0,50 0,-25 0,-1 0,26 0,-25 0,0 0,-1 0,1 0,0 0,-25 0,25 0,-25 0,25 0,-1 0,-24 0,25 0,25 0,-25 0,-1 0,1 0,-25 0,25 0,0 0,-25 0,25 0,-25 0,24 0,1 0,-25 0,25 0,-25 0,49 0,-49 0,25 0,0 0,0 0,0 0,-25 0,24 0,-24 0,25 0,0 0,-25 0,25-19,-25 19,25 0,-1 0,-24 0,0 0,25-18,-25 18,50 0,-50 0,25 0,-1-18,1 18,0 0,0 0,-1 0,1 0,-25 0,25 0,0 0,-25 0,25 0,-25 0,49 0,-49 0,25 0,-25 0,50 0,-50 0,24 0,1 0,0 0,0 0,0-18,-25 18,24 0,1 0,0 0,25 0,-26 0,26 0,-1 0,-24 0,25 0,-1 0,-24 0,25 0,-25 0,-1 0,26 0,0 0,-26 0,1 0,50 0,-51 0,-24 0,50 0,-50 0,25 0,-25 0,24 0,1 0,-25 0,25 0,-25 0,50 0,-50 0,24 0,26 0,-50 0,25 0,0 0,-1 0,26 0,-25 0,24 0,1 0,-25 0,24 0,-24 0,0 0,0 0,-25 0,24 0,-24 0,25 0,-25 0,0 0,25 0,0 0,-25 0,25 0,-25 0,24 0,1 0,-25 0,25 0,-25 0,25 0,-25 0,25 0,-1 0,-24 0,25 0,-25 0,25 0,0 0,24 0,-49 18,25 0,0-18,-25 0,0 18,0-18,0 19,0-1,0-18,0 18,0-18,0 0,-25 19,25-19,-25 17,1-17,24 0,-25 0,0 0,0 18,0-18,25 0,-24 0,-1 0,0 0,25 0,-25 0,25 0,-25 19,1-19,24 0,-25 0,0 0,0 0,25 0,-25 0,1 0,-1 18,25-18,-25 0,-24 0,24 0,0 0,0 0,0 0,1 0,-1 0,0 0,25 0,-25 0,0 0,1 0,-1 0,0 0,0 0,-24 0,24 0,-25 0,25 0,-24 0,49 0,-50 0,26 0,-1 0,-25 0,25 0,1 0,-1 0,0 0,0 0,-49 0,49 0,-49 0,49 0,-25 0,25 0,1 0,-26 0,25 0,1 0,-1 0,-25 0,25 0,-24 0,-26-18,26 18,24 0,-25 0,1-19,24 19,0 0,-49-18,24 18,1 0,-1 0,1 0,-1 0,0 0,1 0,24 0,-49 0,49 0,-25 0,26 0,-1 0,-25 0,25 0,-24 0,24 0,0 0,-24 0,-1 0,0 0,-24 0,24 0,-24 0,-50 0,50 0,-50 0,25 0,-1 0,-23 0,23 0,1 0,0 0,25 0,-25 0,24 0,1 0,-1 0,-24 0,25-17,-1 17,1 0,0 0,-1 0,1 0,24 0,-24 0,24 0,26 0,-26 0,0 0,1 0,-25 0,24 0,25 0,-49 0,24 0,25 0,1 0,-51 0,50 0,1 0,-26 0,25 0,0 0,-24 0,-25 0,49 0,-25 0,-49 0,25 0,-1 0,26 0,-1 0,1 0,-1 0,0 0,1 0,-1 0,1 0,-26 0,1 0,-1 0,1 0,25 0,-1 0,25 0,-24 0,-26 0,26 0,-1 0,0 0,1 0,-26 0,1 0,25 0,-1 0,25 0,-24 0,-1 0,50 0,-50 0,50 0,-49 0,49 0,-25 0,0 0,0 0,1 0,-1 0,0 0,-25 0,26 0,-26 0,1 0,24 0,0 0,-25 0,1 0,-1 0,25 0,-24 0,-1 0,25 0,1 0,-1 0,0 0,0 0,1 0,-1 0,25 0,-25 0,25 0,0 0,-25 0,25 0,0 0,-25 0,25-19,-24 19,24 0,0 0,-25-18,25 18,-25-18,25 18,0-19,-25 1,25 18,0-18,0 18,0-18,0-1,0 19,0-18,0 18,0-17,0 17,0-19,0 1,0 18,0-18,0 18,0-19,0 1,0 18,25 0,-25 0,25-18,-25 18,25 0,-1 0,1-19,-25 19,25 0,0 0,0 0,-1 0,1-18,25 18,-26 0,1 0,25 0,-25 0,-1 0,26 0,24 0,-49 0,25 0,-25 0,24 0,-49 0,50 0,-26 0,26 0,24 0,26 0,-1 0,25 0,0 0,49 0,-24 0,-50 0,-49 0,-1 0,1 0,-1 0,1 0,-25 0,24 0,-49 0,50 0,-25 0,0 0,24 0,-49 0,25 0,25 0,-26 0,1 0,0 0,0 0,0 0,24 0,1 0,-26 0,26 0,24 0,1 0,-26 0,1 0,0 0,-1 0,-24 0,24 0,-24 0,25 0,-1 0,1 0,24 0,1 0,-1 0,1 0,-1 0,25 0,-25 0,26 0,24 0,0 0,-1 0,-48 0,24 0,25 0,0 0,-25 0,25 0,-74 0,-1 0,-24 0,25 0,-50 0,24 0,26 0,-25 0,0 0,-1 0,1 0,25 0,-1 0,26 0,-26 0,26 0,-51 0,26 0,0 0,-1 0,-24 0,25 0,-26 0,-24 0,50 0,-25 0,24 0,-24 0,49 0,-24 0,0 0,-1 0,1 0,49 0,-25 18,-24-18,-25 0,24 0,-49 0,25 0,-25 0,25 0,-25 0,25 0,-1 0,1 0,-25 0,50 0,-50 0,49 0,-49 0,25 0,-25 19,25-19,0 0,0 0,-1 0,1 0,25 0,-26 0,1 0,0 0,-25 0,50 0,-50 0,24 0,51 0,-26 0,1 0,0 0,24 0,-24 18,-26-18,1 0,0 0,0 0,-1 0,-24 0,25 18,-25-18,25 0,0 0,-25 0,25 0,-25 0,24 0,1 0,0 0,25 0,-1 0,-24 0,25 0,24 0,-49 0,-25 0,49 0,-24 0,0 0,-25 0,25 0,-25 0,24 0,1 0,25 0,-50 0,25 0,-25 0,24 0,-24 0,25 0,0 0,-25 0,25 0,0 0,-1 19,1-19,-25 0,50 0,-50 0,25 0,-25 0,49 0,-49 0,50 0,-50 0,25 0,-1 0,1 0,-25 0,25 0,-25 0,25 0,-25 0,24 0,1 0,-25 0,0 0,25 0,-25 0,0 0,25 0,0 0,-25 0,24 0,-24 0,25 0,-25 0,0 0,25 0,0 0,-25 0,25 0,-25 0,24 0,-24 18,0 0,0-18,25 0,0 0,-25 19,0-19,0 0,25 17,-25 1,0-18,0 0,0 19,0-19,0 18,0-18,0 18,0-18,0 18,0-18,0 19,-25-19,0 0,25 0,-25 18,1 0,-1-18,-25 0,1 19,24-2,-25-17,1 0,-1 0,25 0,-24 18,-1-18,25 19,-24-19,-1 0,1 0,24 18,-25-18,1 0,24 0,-25 0,25 0,1 0,-26 0,1 0,24 0,0 0,-25 0,1 0,24 0,0 0,-24 0,-1 0,25 0,-24 0,-26 0,1 0,0 0,-1 0,26 0,-26 0,26 0,-26 0,26 0,-26 0,1 0,24 0,-24 0,49 0,-24 0,-51 0,26 0,0 0,-1 0,1 0,49 0,-49 0,-1 0,75 0,-74 0,49 0,-24 0,-1 0,0 0,-24 0,0 0,-1 0,1 0,0-18,-1 18,-49 0,50 0,0 0,-1 0,1 0,-1 0,1 0,0 0,-50 0,25 0,-25 0,49 0,-49 0,-24 0,48 0,1 0,25 0,24 0,-24 0,-25 0,24 0,-24 0,25 0,-1-19,1 19,24 0,-49-18,25 18,-25 0,24 0,26 0,-26 0,26 0,24 0,-49 0,49 0,-25 0,26 0,-51 0,26-17,24 17,0 0,-25 0,1 0,24 0,-25 0,26 0,-1 0,-25 0,25 0,-24 0,-1 0,-24 0,0 0,-1 0,1 0,-25 0,24 0,1 0,0 0,24 0,0 0,1 0,-1 0,-24 0,49 0,-25 0,1 0,-1 0,-24 0,24 0,26 0,-26 0,-24 0,49 0,-50 0,26 0,24 0,-49 0,24 0,25-19,-24 19,49 0,-25 0,25 0,-25 0,25 0,-25-18,1 0,24 18,0 0,0-19,0 19,0-18</inkml:trace>
</inkml:ink>
</file>

<file path=ppt/ink/ink1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8:24.2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4316 83,'0'0,"0"0,-24 0,-1 0,0 0,0 0,0 0,-24 0,24 0,0 0,-24 0,24 0,0 0,-25 0,-24 0,24 0,25 0,-24 0,-1 24,1-24,24 0,0 0,-25 0,1 0,24 0,-25 0,-24 0,-25 0,49 0,25 0,1 0,-51 0,50 0,1 0,-26 0,-49 0,49 0,-24 0,-26 0,-48-24,48 24,1 0,0-23,-25 23,50 0,49 0,0 0,-25 0,26 0,-1 0,0 0,0 0,0 0,1 0,-1 0,0 0,25 0,-50 0,25 0,25 0,-49 0,24 0,0 0,-49 0,24 0,25 0,-24 0,-26 0,1 0,24-24,26 24,-26 0,0 0,26 0,-1 0,-25-24,25 24,1 0,-26 0,50 0,-25 0,-24 0,24 0,0 0,-25 0,25 0,-24 0,-1 0,50 0,-25 0,-24 0,24 0,0 0,0 0,25 0,-24 0,-1 0,0 0,25 0,-50 0,50 0,-24 0,-26 0,50 0,-25 0,25 0,-49 0,49 0,-25 0,25 0,-25 0,0 0,25 0,-25 0,25 0,0 0,0 0,0 24,0-24,0 24,0-1,0-23,0 24,0-24,0 23,0 1,0-24,0 24,0-24,0 23,0-23,0 0,0 0,0 24,25-24,0 0,-25 0,25 0,-25 0,49 0,-49 0,25 0,0 0,0 0,0 0,-1 0,1 0,0 0,0-24,0 24,-1 0,1 0,25 0,-25 0,24 0,1 0,-1 0,26 0,-25 0,-26 0,26 0,-25 0,24 0,-49 0,25 0,0 0,25 0,-26 0,26 0,24 0,-24 0,24 0,1 0,-26 0,1 0,0 0,-1 0,-24 0,0 0,0 0,24 0,-49 24,50-24,0 0,24 0,0 0,26 0,-26 0,0 0,-24 0,24 0,-24 0,0 0,-26 0,26 0,24 0,-24 0,0 0,-1 0,1 0,24 0,-24 0,-25 0,0 0,-1 0,1 0,0 0,-25 0,50 0,-50 0,24 0,26 0,-25 0,0 0,24 0,-24 0,0 0,24 0,-24 0,-25 0,25 0,25 0,-26 0,1 0,0 0,25 23,-1-23,-24 0,0 0,24 0,-24 0,0 0,0 0,0 0,-1 0,1 0,0 0,-25 0,25 0,-25 0,25 0,0 0,-25 24,0-24</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53.1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8558 293,'0'0,"-49"0,49 0,-50 0,-24 0,-1 0,26 0,-75 0,49 0,1 0,-1 0,1 0,-1 23,1-23,-25 0,49 0,-24 0,-1 0,26 0,24 0,-25 0,50 0,-25 0,25 0,-24 0,24 0,-50 0,50 0,-25 0,0 0,1 0,24 0,-25 0,-25-23,1 23,-51 0,-49 0,50 0,-25 0,0 0,50 0,24 0,0 0,1 0,-26 0,51 0,-26 0,25 23,-25-23,50 0,-49 0,49 0,-25 24,25-24,-25 0,0 0,1 0,-26-24,-49-23,-25 47,-25-48,0 1,50 24,24 23,1 0,24-24,1 24,24 0,0 0,-25 0,50 0,-49 0,49 24,-25-1,0-23,0 0,-24 0,-26 0,-123 0,25-23,-75-1,124 1,-25-1,75 0,24 24,0 0,50 0,-24 0,24 0,-50-24,25 24,-74-24,0 24,-75 0,-49 0,49 0,75 24,-25 0,74 0,25 0,-24-24,24 23,0-23,25 24,-25-24,25 0,-49 0,-1 0,-24-24,-75 1,25-1,-100-24,51 24,49 24,24 0,26 0,49 0,0 0,25 0,-24 0,24 0,-50 0,-24 0,-1 0,-24 0,-25 24,-25 0,75-24,-1 0,1 24,49-24,0 24,0-24,0 0,1 0,24 0,-25 23</inkml:trace>
</inkml:ink>
</file>

<file path=ppt/ink/ink1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8:27.6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35,'25'0,"-1"0,-24 0,25 0,-25 0,50 0,-26 0,1 0,25 0,-1 0,50 0,25 0,-25 0,0 0,-24 0,-26 0,1 0,-26 0,26 0,0 0,-50 0,49 0,-49 0,25 0,0 0,-1 0,1 0,0 0,0 0,24 0,-24 0,0 0,49 0,-49 0,0 0,24 0,1 0,-26 0,1 0,0 0,24 0,1 0,0 0,73 0,-48 0,-1 0,25 0,0 0,-25 0,-24 0,0 0,24 0,-49 0,-1 0,26 0,-25 0,-25 0,49 0,-24 0,25 0,-1 0,1 0,-1 0,1 0,-1 0,1 0,-1 0,-49 0,50 0,-50 0,25 0,-25 0,49 0,-49 23,25-23,-25 0,25 0,-1 0,-24 0,25 0,-25 0,0 0,0 22,0-22,25 23,-25-23,0 0,0 23,25 0,-25-23,24 0,-24 22,0-22,0 0,25 23,-25 0,0-23,0 22,0-22,0 23,0 0,0 0,0-23,0 0,-25 0,1 22,-26-22,25 0,1 0,-1 0,-25 0,26 0,-26 23,25-23,0 0,1 0,-1 0,0 0,0 0,1 0,-1 23,-25-23,26 0,-26 23,-24-23,24 0,25 0,-24 0,-1 0,26 0,-1 0,-25 22,50-22,-24 0,-26 0,50 0,-50 23,26-23,-1 0,0 0,0 0,1 0,-26 23,1-23,49 0,-50 0,0 0,1 0,24 22,-24-22,24 0,0 23,-49-23,24 0,1 0,-50 0,24 0,51 0,-26 0,0 0,26 0,-1 0,-25 0,26 0,-1 0,-49 0,24 0,1 0,-1 0,0-23,-24 23,49 0,1 0,-1 0,0 0,0 23,25-23,-24 0,24 0,-25 0,0 0,-25 0,50 0,-24 0,-1 0,0 0,0 0,25 0,-24 0,-1 0,-25 0,26 0,-1 0,0 0,0 0,0 0,-24 0,24 0,0 0,25 0,-24 0,24 0,-25 0,25 0,-25 0,0 0,25 0,-24 0,24 0,0 0</inkml:trace>
</inkml:ink>
</file>

<file path=ppt/ink/ink1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35.7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51,'0'0,"24"0,1 0,25 0,24 0,-49 0,0 0,24 0,-24 0,-25 0,25 0,0 0,-25 0,25 0,0 0,-1 0,26 0,24 0,26 0,-26 0,25 0,-24 0,-1 0,1 0,24 0,-25 0,1 0,24 0,50 0,-25 0,50 0,-25 0,24 0,1 0,-75 0,25 0,1 0,-51 0,0 0,-24 0,49 0,-24 0,-1 0,25 0,26 0,-1 0,49 0,1 0,0 0,-1 0,1 0,-25 0,0-25,-50 25,24 0,-48 0,24 0,0 0,50 0,-25 0,50 0,0 0,-1 0,26 0,-1 0,-24 0,-75 0,1 0,-1 0,-25 0,-24 0,0 0,24 0,-24 0,24 0,0 0,1 0,-1 0,26-24,-26 24,1 0,24 0,0 0,-25 0,-24 0,25 0,-1 0,-24 0,-26 0,26 0,0 0,-25 0,-1 0,1 0,25 0,-25 0,-1 0,51 0,-25 0,24 0,25 0,-24 0,-1 0,-24 0,-1 0,-49 0,25 0,-25 0,25 0,-25 0,25 0,0 0,-25 0,24 24,1-24,0 0,-25 0,25 0,-25 0,25 0,-25 0,0 0,25 0,24 0,-24 0,49 0,-49 0,50 0,-51 0,26 0,0 0,-50 0,25 0</inkml:trace>
</inkml:ink>
</file>

<file path=ppt/ink/ink1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38.8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0,25 0,-25 0,-1 0,26 0,-25 0,-25 0,25 0,-1 0,1 0,0 0,0 0,24 0,-24 0,25 0,-1 0,51 0,24 0,-25 0,-25 0,1 0,-1 0,-24 0,24 26,-24-26,-1 0,1 0,-1 0,26 0,-51 0,1 0,25 0,-25 0,-1 0,26 0,-50 0,25 0,24 0,-24 0,0 0,49 0,-24 0,24 0,1 0,-1 0,1 0,-26 0,1 0,-1 0,-24 0,0 0,49 0,1 0,-26 0,51 0,-1 0,-25 0,25 0,50 0,-74 0,24 0,-50 0,-24 0,50 0,-51 0,26 0,0 0,24 0,0 0,1 0,24 0,0 0,0 0,1 0,-26 0,25 0,-49 0,-1 0,1 0,24 0,1 0,-1 0,1 0,24 0,-25 0,25 0,-24 0,-1 0,-24 0,24 0,-24 0,24 0,-24 0,49 0,25 0,-25 0,-24 0,49 0,24 0,-48 0,-1 0,-25 0,-24 0,-1 0,-49 0,25 0,-25 0,50 0,-25 0,24 0,1 0,24 0,1 0,-1 0,-24 0,49 0,-25 0,1 0,-26 0,26 0,-26 0,50 0,-49 0,-25 0,0 0,49 0,-24 0,-26 0,51 0,-26 0,51 0,-26 0,50 0,25 26,0-26,24 0,-24 0,-25 0,25 0,-75 0,-24 0,-25 0,-1 0,1 0,-25 0,25 0,-25 0,25 0,0 0,-25 0,24 0,1 0,0 0,-25 0,25 0,-25 0,49 0,-49 0,25 0,0 0</inkml:trace>
</inkml:ink>
</file>

<file path=ppt/ink/ink1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41.7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0 118,'0'0,"25"0,24 0,1 0,0 0,-1-12,1 12,24 0,-24 0,-25 0,24-12,1 12,-1 0,-24 0,0 0,49 0,1 0,-1 0,50 0,0 0,50 0,-1 0,1 0,-25 0,24 0,-49 0,25 0,-25 0,25 0,-25 0,25 0,-50 0,49 0,-24 0,-24 0,-26 0,0-12,-24 12,-25 0,24 0,-24 0,0 0,25 0,-1 0,1 0,-1 0,26 0,49 0,0 0,-25 0,0 0,0 0,1 0,24 0,-25 0,-25 0,50 0,25 0,-25 0,0 0,25 0,-1 0,-73 0,-1 0,-24 0,24 0,-49 0,0 0,0 0,-25 0,49 0,-24 0,0 0,24 0,26 0,-1 0,1 0,-26 0,-24 0,0 0,-25 0,25 0,-1 0,1 0,0 0,0 0,49 0,-24 0,24 0,1 0,-26 0,1 0,24 0,-49 0,0 0,0 0,-1 0,-24 12,25-12,-25 12,0-12,25 12,0 0,0-12,-25 0,0 12,0-12,0 12,0-12,0 12,24-12,-24 12,0-12,0 0,-24 0,-1 0,-25 0,1 0,24 0,-25 0,-24 0,24 0,1 0,24 12,-25-12,25 0,1 12,-1-12,0 0,0 0,0 0,1 0,-1 0,0 12,-25-12,1 0,24 0,0 0,-24 0,-1 0,25 0,-24 13,24-13,0 0,-25 0,1 0,-1 0,1 0,-26 0,26 0,-1 0,25 0,-24 0,-1 12,-24-12,24 0,25 0,0 0,-24 0,-1 0,25 0,-24 0,-1 0,25 0,1 0,-51 0,51 0,-26 0,0 0,1 0,-26 0,26 12,-26-12,26 0,-26 0,1 0,0 12,-1-12,26 0,-1 0,-24 0,24 0,0 0,-24 0,-25 0,49 0,-24 0,24 0,-24 0,24 0,1 0,-1 0,0 0,1 0,-1 0,1 0,-26 0,50 0,-49 0,24 0,1 0,-1 0,-24 0,24 0,1 0,24 0,-49 0,24 0,0 0,1 0,-1 0,1 0,24 0,0 12,-49-12,49 0,-50 0,26 0,-1 0,-24 0,49 0,-25-12,1 12,-26 0,1 0,24 0,1 0,24 0,-25 0,1 0,24 0,0 0,-24 0,-1 0,25 0,-24 0,24 0,-25 0,1 0,-1 0,0 0,1 0,-1 0,-24 0,24 0,25 0,-24 0,24 0,-49 0,49 0,-50 0,51 0,-26 0,1 0,49 0,-50 0,50 0,-25 0,0 0,1 0,24 0,-25 0,0 0,0 0,0 0,1 0,-1 0,-25 0,50 0,-25 0,1 0,-1 0,0 0,25 0,-25 0,0 0,25 0,0 0,-24 0,24 12,0 0,0-12,0 12,0-12,0 12,0-12,0 12,0-12,0 12,24-12,-24 0,0 12,25-12,-25 0,0 0,25 12,-25-12,25 13,0-13,-1 0,1 0,0 0,25 0,-1 0,-24 0,0 0,0 0,-1 0,-24 0,25 0,0 0,0 0,0 0,49 0,-49 0,-1 0,26 0,-25 0,24 0,-24 0,0 0,0 0,-25 0,25 0,-1 0,1 0,-25 0,25 0,0 0,0 0,24 0,-49 0,25 0,0 0,24 0,-24 0,25 0,-1 0,-24 0,0 0,49 0,26 0,-26 0,0 0,50 0,-24 0,24 0,-25 0,-25 0,1 0,-1 0,-24 0,-1 0,26 0,-51 0,1 0,50 0,-1 0,0 0,-24 0,-1 0,26 0,-1 0,1 0,-26 0,1 0,-25 0,-1 0,1 0,0 0,25 0,24 0,-24 0,24 0,0 0,26 0,-1 0,-25 0,25 0,-24 0,-1 0,-24 0,-25 0,24 0,1 0,-1 0,-24 0,50 0,-26 0,26 0,-26 0,1 0,-25 0,24 0,1 0,-1 0,-24 0,25 0,-1 0,-24 0,25 0,24 0,0 0,-24 0,0 0,-1 0,1 0,-1 0,1 0,-25 0,24 0,-24 0,25 0,-25 0,-1 0,26 0,-50 0,50 0,-26 0,1 0,25 0,-1 0,-24 0,50 0,-51 0,51 0,-26 0,-24 0,0 0,25 0,-26 0,1 0,0 0,-25 0,50 0,-50 0,24 0,1 0,0 0,0 0,-25 0,25 0,-1 0,-24 0,25-13,-25 13,25 0,0 0,-25 0,0-12</inkml:trace>
</inkml:ink>
</file>

<file path=ppt/ink/ink1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47.3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79 105,'25'0,"0"0,-25 0,49 0,1 0,-1 0,-24 0,25 0,-1 0,1 0,-25-23,24 23,51 0,-26 0,50 0,0 0,25 0,24 0,1 0,-75 0,-49 0,-1-23,1 23,-25 0,24 0,-24 0,49 0,-24 0,24 0,1 0,24 0,0 0,50 0,-50 0,0 0,1 0,-26 0,25 0,-24 0,24 0,0 0,0 0,-24 0,24 0,25 0,0 0,-25 0,25 0,0 0,-25 0,25 0,-50 0,50 0,-24 0,48 0,26 0,-25 0,24 0,1 0,24 0,-24 0,-25 0,-25 0,-50 0,50 0,-50 0,26 0,-1 0,0 0,-25 0,50 0,-24 0,-1 0,0 0,-25 0,-24 0,49 0,-99 0,50 0,-25 0,-1 0,1 0,0 0,25 0,-1 0,1 0,49 0,0 0,25 0,0 0,-25 0,50 0,-74 0,-26 0,1 0,24 0,-24 0,-1 0,1 0,0 0,24 0,0 0,-24 0,-1 0,1 0,24 0,-24 0,-25 0,24 0,-24 0,50 0,-26 0,1 0,24 0,-24 0,24 0,1 0,-26 0,50 0,-24 0,-50-23,-1 23,1 0,0-22,25 22,24 0,-24 0,24 0,0 0,-24 0,24 0,-24 0,24 0,-49 0,25 0,-1 0,1 0,0 0,-1 0,1 0,-1 0,26 0,-50 0,24 0,1 0,-1 0,26 0,-50 0,-1 0,-24 0,0 0,25 0,-25 0,25 0,-25 0,25 0,0 0,-25 0,24 0,-24 0,25 0,-25 0,0 22,0 1,0 0,0-23,0 23,-49-1,49 0,-25 1,25-23,0 22,-25 1,25-23,0 23,-25-23,0 0,25 23,-24-23,24 0,-25 0,0 0,0 0,25 0,-49 0,24 0,-25 0,1 0,-1 0,25 0,0 0,-49 0,49 22,-24-22,24 0,-50 0,51 0,-1 0,-25 0,1 0,-1 0,0 0,-24 0,0 0,-1 0,1 0,-1 0,1 0,24 0,-24 0,49 23,-49-23,24 0,25 23,1-23,-51 0,26 0,-1 0,0 0,1 0,-26 0,1 0,-25 0,49 0,-24 0,-1 0,1 0,25 0,-51 0,26 0,-25 0,-50 0,50 0,0 0,-25 0,24 0,1 0,25 0,24 0,-24 0,24 0,25 0,1 0,-26 0,0 0,1 0,-1 0,1 0,-26 0,50 0,-24 0,-1 0,-24 0,-1 0,26 0,-26 0,26 0,-1 0,1 0,-26 0,26 0,-26 0,26 0,-1 0,-24 0,24 0,-24 0,24 0,25 0,-24 0,-1 0,-24 0,24 0,1 0,-1 0,-24 0,-26 0,-24 0,0 0,25 0,-25 0,25 0,0 0,-25 0,25 0,24 0,-24 0,0 0,-50 0,99 0,-24 0,0 0,24 0,0 0,-24 0,0 0,24 0,0 0,1 0,-1 0,-49 0,74 0,-24 0,-26 0,26 0,-1 0,-24 0,24 0,1 0,-1 0,0 0,1 0,24 0,-25 0,1 0,-1 0,25 0,-24 0,-26 0,26 0,-75 0,74 0,-24 0,-1 0,-24 0,0 0,49-23,-49 23,-25 0,50 0,-1 0,1-23,49 1,-24 22,24 0,-25-23,1 23,24 0,-25 0,25-23,-24 23,24 0,0 0,-24 0,24 0,0 0,-25 0,26 0,-1 0,-25 0,25 0,-24 0,24 0,-25 0,1 0,-1 0,25 0,-24 0,24 0,0 0,1 0,-1 0,0 0,0 0,25 0,-49 0,49 0,-50 0,50 0,-25 0,0 0,1 0,24 0,-25 0,25 0,-25 0,25 23,-25-23,0 0,1 23,24-23,-25 0,0 0,0 22,25-22,0 0,-25 23,1 0,-1-23,25 0,-50 45,50-45,0 0,-25 0,25 22,-24-22,24 23,0-1,0 1,0-23,0 23,0 0,0-1,0-22,0 23,0-23,0 0,24 0,26 0,-25 0,24 0,1 0,0 0,-26 0,26 0,0 0,-26 0,26 0,0 0,-26 0,1 0,0 0,25 0,-26 0,1 0,0 0,-25 0,25 0,-1 0,-24 0,25 0,0 0,0 0,24 0,1 0,0 0,24 0,-24 0,-1 0,26 0,24 0,-50 0,1 0,0 0,24 0,-24 0,24 0,-24 0,-26 0,26 0,0 0,24 0,0 0,1 0,-26 0,26-23,-50 23,49-22,0 22,-24 0,0 0,24 0,-24 0,24 0,-24 0,-1 0,1 0,-1 0,26 0,-1 0,-24 0,-1 0,-24 0,25 0,24 0,-49 0,25 0,-26 0,51 0,-26 0,1 0,24 0,-24 0,49 0,25 0,-25 0,50 0,-50 0,0 0,-49 0,24 0,-24 0,24 0,-49 0,25 0,-1 0,26 0,-1 0,-24 0,24 0,25 0,1 0,-26 0,25 0,-49 0,-1 0,1 0,-25 0,24 0,1 0,0 0,-1 0,26 0,-1 0,0 0,1 0,-1 0,1 0,-1 0,25 0,-25 0,26 0,-26 0,0 0,-24 0,49 0,-24 0,-1 0,25 0,-24 0,-1 0,-24 0,24 0,-24 0,24 0,-24 0,24 0,0 0,-49 0,25 0,-25 0,24 0,1 0,-25 0,49 0,-24 0,-50 0,24 0,26 0,0 0,-1 0,1 0,24 0,25 0,25 0,-49 0,-1 0,1 0,-26 0,-24 0,25 0,-1 0,25 0,1 0,-26 0,26 0,-26 22,75-22,-49 23,-1-23,-24 0,-25 23,49-23,-74 0,25 0,24 0,-49 0,25 0,25 0,-25 0,24 0,1 0,24 0,-24 0,-1 0,1 0,0 0,-1 0,-24 0,0 0,49 0,-49 0,25 0,-1 0,1 0,-1 0,-24 0,0 0,25 0,-26 0,1 0,25 0,-25-23,-1 23,26 0,0 0,-26 0,26 0,0 0,24 0,-49 0,0 0,-1 0,-24 0,25 0,0 0,-25 0,25 0,0 0,-1 0,-24 0,25 0,-25 0,0 0,-25 45,1-45,-1 45,0-22,25-1,-25-22,0 0,25 0,-24 0,-1 23,0-23,0 0,25 0,-25 0,1 0,24 0,-25 0,25 0,-25 0,0 0,0 0,1 0,-26 0,25 0,-99 0,25 0,25 0,-50 0,-25 0,50 0,24 23,1-23,24 0,-24 0,24 0,1 0,24 0,0 0,-25 0,1 22,-1-22,1 0,-1 0,-49 0,49 0,1 0,24 0,-25 0,-24 0,24 0,1 0,-26 0,26 0,-26 0,26 0,-26 0,26 23,-1-23,-24 0,24 0,1 0,-1 0,0 0,-24 0,0 0,-1 0,-24 23,-25-23,74 0,-49 0,25 0,-1 0,1 0,0 0,24 0,-24 0,-26 0,26 0,24 0,-49 0,25 0,-1 0,1 0,0 0,-1 0,1 0,-1 0,-24 0,25 0,-50 0,25 0,0 0,-1 0,1 0,-25 0,25 0,0 0,0 0,24 0,1 0,-50 0,49 0,-49 0,50 0,-25 0,24 0,1 0,0 0,24 0,0 0,-24 0,0 0,49 0,-25 0,1 0,-26 0,1 0,24 0,1 0,-26 0,26 0,-1 0,0 0,26 0,-26 0,-24 0,-1 0,26 0,-50 0,24 0,-24 0,25 0,-26-23,-24 23,25-23,25 1,-1 22,1 0,0 0,-1 0,26 0,-26 0,26 0,-26 0,1 0,-1 0,1 0,0 0,-1 0,1 0,24 0,-24 0,49 0,-25 0,-24 0,0 0,24 0,0 0,1 0,-1 0,-24 0,49 0,0 0,0 0,1 0,-1 0,0 0,0 0,-24 0,-1 0,0 0,26 0,-26 0,25 0,1 0,-1 0,0 0,0 0,0 0,1 0,-1 0,0 0,0 0,-24 0,-1 0,50 0,-50 0,50 0,-24 0,24 0,-25 0,25 0,-25 0,50 0,49 0,25 0,1 0</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55.9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67,'0'0,"25"0,0 0,0 0,24 0,-24-24,25 24,-1 0,51 0,-26 0,50 0,0 0,25 0,-50 0,1 0,-26 0,25 0,-49 0,24 0,-49 0,25 0,-1 0,1 0,49 0,0 0,1 0,-1 0,50 0,24 0,-73 0,49 0,-50 0,-25 0,-24 0,0 0,-1 0,1 0,-25 0,24 0,1 0,24 0,-24 0,0 0,-1 0,1 0,-1 0,-49 0,50 0,-50 0,25 0,24 0,-24 0,0 0,0 0,-25 0,0 0,0 0,0 24,0-24,0 23,-25 0,-25-23,1 0,24 0,-49 0,24 24,-24-1,24-23,25 24,-25-24,1 23,24-23,-49 23,-1-23,-49 0,0 0,25 0,-50 0,50 0,-25 24,24-24,26 0,-1 0,1 0,24 0,1 0,-1 0,-24 0,-1 0,1 23,-1-23,-24 0,0 0,25 0,-51 0,51 24,-25-24,24 23,1-23,-1 0,26 0,-26 0,51 0,-1 0,0 0,25 0,-25 23,0-23,25 24,-24-24,24 0,-25 0,25 23,-25-23,0 0,25 0,-25 0,25 0,0 0,50 0,24 0,26 0,48 0,-23 0,48 0,26 0,-1 0,-24 0,0 0,-1 0,1 0,-100 0,1 0,-1 0,1 0,-1 0,-24 0,-1 0,1 0,49 0,-24 0,24 0,50 0,-75 0,1 0,-26 0,1 0,24 0,-74 0,0 0,-74 0,-50 23,49-23,-73 24,73-1,-24 1,0-24,-50 23,0 0,50 1,-50-24,25 0,-25 0,0 0,50 0,24 0,1 0,24 0,-24 0,24 23,1-23,-1 0,0 0,25 0,-24 0,24 0,0 0,25 0,25 0,74 0,1 0,24 0,-25 0,25 0,0 0,-74 0,24 0,25 0,-24 0,49 0,0 0,0 0,-25 0,25 0,-49 0,-1 0,0 0,-24 0,0 0,-25 0,24 0,-24 0,25 0,-1 0,-24 0,25 0,-26 0,1 0,0 0,0 0,-25 0,25 0,0-23,-25 23,24 0,1 0,0 0,25 0,-26 0,1 0,25 0,-1 0,-24 0,0 0,0 0,-25 0,-25 0,-49 0,-26 0,26 0,0 0,24 47,0-47,1 23,24 0,0 1,0-1,0-23,-49 24,24-24,-24 23,24-23,-74 0,25 23,0-23,-1 0,-24 0,25 0,-25 0,50 0,-75 0,74 0,26 0,-26 0,51 24,-26-24,50 0,-25 0,25 0</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23.5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0-386,'25'0,"-1"0,26 0,-25 0,49 0,-49 0,0 0,24 0,-49 0,25 0,-25 0,50 0,-26 0,1 0,0 0,25 0,-1 0,1 0,-1 0,26 0,-50 0,24 0,-24 0,25 0,-1 0,-49 0,50 0,-1 0,-24 0,25 0,24 0,0 0,1 0,-1 0,-24 0,-1 0,-24 0,50 0,-1 0,-49 0,24 0,1 0,24 0,1 0,-1 0,-24 0,-1 0,1 0,24 0,1 0,-51 0,26 0,0 0,-1 0,26 0,-26 0,26 0,-26 0,1 0,-1 0,26 0,-50 0,24 0,-24 0,0 0,-25 0,49 0,1 0,0 0,24 0,0 0,-24 0,-1 0,26 0,-26 0,1 0,0 0,-1 0,1 0,-1 0,1 0,0 0,24 0,0 0,-24 0,-25 0,0 0,24 0,-49 0,25 0,0 0,-1 0,26 0,-50 0,25 0,74 0,-74 0,0 0,24 0,1 0,-50 0,25 0,49 0,-49 0,0 0,49 6,0 0,-24-6,0 0,-1 0,1 0,-50 0</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27.2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25,'0'0,"0"0,25 0,0 0,0 0,24 0,-24 0,0 0,0 0,0 0,-1-10,1 10,0 0,24 0,1 0,0 0,-26 0,26 0,0 0,-1 0,-24 0,25 0,24 0,0 0,-24 0,-1 0,1 0,0 0,-1 0,1 0,-25 0,-1 0,1 0,0 0,24 0,1 0,0 0,-26 0,51 0,-26 0,1 0,-25 0,0 0,-25 0,24 0</inkml:trace>
</inkml:ink>
</file>

<file path=ppt/ink/ink1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29.2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30,'0'0,"0"0,25 0,-25 0,24 0,1 0,0 0,49 0,-49 0,25 0,-1 0,1 0,0-13,-26 13,51 0,-26 0,26 0,-1 0,-24 0,-1 0,26 0,-1 0,0 0,1 0,-1 0,1 0,-1 0,25 0,-49 0,24 0,1 0,-51 0,26 0,24 0,1 0,-26 0,26 0,-26 0,26 0,-1 0,1 0,-26 0,26 0,-1 0,-24 0,-26 0,1 0,49-13,-24 13,0 0,-1 0,26 0,-1 0,25 0,-24 0,-1 0,-24 0,-26 0,26 0,-50 0,25 0,24 0,-24 0,0 0,0 0,49 0,1 0,-26 0,26 0,-1 0,-24 0,-1 0,-24 0,0 0,49 0,-49 0,25 0,-1 0,1 0,24 0,-24 0,-1 0,26 0,-26 0,1 0,24 0,-49 0,25 0,-26 0,51 0,-26 0,-24 0,0 0,25 0,-26 0,1 0,0 0,0 0,-25 0,25 0,-1 0,1 0,0 0,0 0,0 0,-1 0,1 0,0 0,-25 0,50 0,-26 0,-24 0,25 0,0 0,-25 0,25 0,0 0,-1 0,1 0,0 0,25 0,-1 0,-49 0,25 0,-25 0,25 0,0 0,-25 0,24 0,1 0,25 0,-1 13,-49-13,25 0,25 0,-50 0,24 0,-24 0,25 0,0 0,0 0,0 0,-1 0,1 0,0 0,0 0,-25 0,25 0,-1 0,-24 0,25 0,-25 0,25 0,0 0,-25 0,25 0,-25 0,49 0,-24 0,-25 0</inkml:trace>
</inkml:ink>
</file>

<file path=ppt/ink/ink1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37.3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9 422,'0'0,"24"0,1 0,25 0,-25 0,24 0,1 0,-1 0,-24 0,25 0,-1 0,-49 0,50 0,-25 0,-25 0,49 0,-49 0,25 0,0 0,0 0,0 0,-1 0,1 0,25 0,-25 0,-1 0,26 0,-1 0,-24 0,0 0,25 0,-50 0,49 0,1 0,-1 0,1 0,24 0,26 0,-26 0,0 0,-24 0,-1 0,26 0,-26 0,1 0,0 0,24 0,0 0,1 0,-1 0,-49 0,49 0,25 21,1-21,-26 0,-24 21,24-21,-49 0,49 0,-24 0,-25 0,-1 0,26 0,24 0,-24 0,-1 0,26 0,-26 0,26 0,-1 0,1 0,24 0,0 0,-49 0,24 0,-24 0,-26 0,51 0,-51 0,26 0,-25 0,49 20,25-20,-24 0,-1 0,25 0,1 0,-26 0,25 0,-25 0,26 0,-26 0,25 0,25 0,-25 0,0 0,1 0,24 0,-25 0,-25 0,1 0,-26 0,26 0,-26 0,25 0,1 0,24 0,-49 0,24 0,-24 0,-1 0,1 0,-1 0,-24 0,0 0,24 0,0 0,1 0,-1 0,26 0,-1 0,0 0,1 0,24 0,0 0,-24 0,-26 0,26 0,-26 0,-24 0,24 0,1 0,0 0,24 0,0 0,1 0,-1 0,-24 0,24 0,1 0,-1 0,-25 0,1 0,24 0,1 0,24 0,25 0,-25 0,0 0,-24 0,49 0,-25 0,25 0,-25 0,-25 0,1 0,-1 0,-24 0,49 0,-50 0,26 0,-1 0,1 0,-1 0,-24 0,24 0,0 0,-24 0,49 0,-25 0,26 0,-26 0,0 0,1 0,-1 0,1 0,-1 0,25 0,0 0,-24 0,-1 0,0 0,1 0,-26 0,1 0,0 0,-26 0,1 0,25 0,24-20,-49 20,24 0,26 0,-26 0,26 0,-1 0,1 0,-26 0,1 0,-1 0,-24 0,25-21,-25 21,24 0,-24 0,0-21,24 21,-24 0,-25 0,50 0,-1 0,-24 0,0 0,0 0,-25 0,49 0,-49 0,25 0,-25 0,0-21,25 21,0 0,-25 0,24 0,-24 0,0 0,0-20,25 20,-25 0,25-22,-25 22,0-21,0 21,0-21,-25 21,25 0,-25-21,1 1,-1 20,25-22,-25 22,25 0,0 0,-25 0,25-20,-25 20,25-21,0 21,0 0,-24 0,24 0,-25 0,0 0,25 0,-25 0,25 0,-49 0,24 0,0 0,0 0,-49 0,24 0,1 0,24 0,-49 0,49 0,0 0,-49 0,24 0,-49 0,24 0,1 0,0 0,-1 0,1 0,24 0,1 0,-26 21,1-21,-25 0,24 0,-24 0,25 0,0 0,-1 0,26 0,-51 0,-24 0,50 0,0 0,24 0,-24 0,-1 0,51 0,-51 0,1 0,24 0,-24 0,-1 0,26 0,-26 0,26 0,-26 20,26 2,-1-22,-24 0,24 0,1 0,-26 0,-24 0,25 0,-1 0,1 0,0 0,-26 0,26 0,-25 0,0 0,0 0,-25 0,24 0,26 0,-50 0,25 0,-25 0,0 0,-25 0,50 0,-25 0,-25 0,50 0,0 0,-25 0,25 0,24 0,26 0,-1 0,-24 0,0 0,-25 0,25 0,-50 0,-25 0,25 0,-24 0,24 0,-25 0,25 0,74 0,-74 0,50 0,0 0,24 0,-24 0,-1 0,1 0,-25 0,24 0,-24 0,-25 0,25 0,25 0,-1 0,1 0,24 0,1 0,-1 0,-24 0,49 0,-50 0,26 0,-25 0,-1 0,-24 0,-25 0,25 0,0 0,-50 0,74 0,1 0,-25 0,49 0,-24 0,0 0,-1 0,26 0,-26 0,1 0,-1 0,1 0,0 0,-50 0,49 0,1 0,0 0,-1 0,1 0,-25 0,24 0,1 0,0 0,24 0,-24 0,24 0,-24 0,74 0,-25-22,-25 22,50 0,-49 0,49 0,-25-20,-25 20,25 0,-24 0,-1 0,26 0,-26 0,0 0,1 0,24-21,0 21,-49 0,24 0,-24 0,24 0,25 0,-24 0,24 0,0-22,0 22,25 0,-24 0,-1 0,25 0,0 0,-50-20,50 20,-25 0,25 0,0-22,-24 22,24 0,0-20,0 20,0-21,0 21,0-22,0 2,0 20,0-21,0 21,0-21,0 0,0 21,24 0,-24 0,25 0,0 0,0 0,-25 0,49 0,-49 0,50 0,-25 0,0 0,-1 0,76 0,-51 0,26 0,-1 0,25 0,0 0,50 0,-50 0,25 0,25 0,-50 0,50 0,-75 0,25 0,-24 0,-26 0,26 0,-26 0,51 0,-1 0,0 0,74 0,-49 0,25 0,-25 0,0 0,-50 0,1 0,-50 0,24 0,1 0,-25 0,24 0,-24 0,49 0,1 0,-1 0,25 0,-24 0,-1 0,0 0,1 0,-1 0,1 0,-1 0,0 0,1 0,-26 0,26 0,-26 0,26 0,-26 0,26 0,-1 0,0 0,75 0,-50 0,25 0,25 0,-50 0,50 0,-50 0,0 21,-24-21,-1 0,0 0,1 0,-1 0,25 0,-24 0,24 0,0 0,-1 0,51 0,-50 0,0 0,1 0,-26 0,25 0,0 0,-24 0,24 21,-25-21,25 0,25 0,0 0,50 0,-25 0,-50 0,0 0,0 0,0 0,1 0,-26 0,0 0,1 0,24 0,-50 0,26 0,-1 0,1 0,-26 0,26 0,-1 0,0 0,-24 0,24 0,-24 0,24 0,-24 0,24 0,1 0,49 0,-75 0,26 0,-1 0,0 0,-24 0,-1 0,26 0,-1 0,-24 0,24 0,-24 0,24 0,25 0,-24 0,-1 0,0 0,1 0,-26 0,-24 0,0 0,49 0,-49 0,25 0,-1 0,1 0,24 0,-24 0,0 0,-1 0,1 0,-26 0,51 0,-50 0,-1 0,26 0,-25 0,0 0,24 0,1 0,-25 0,-1 0,1 0,0 0,-25 0,25 0,-25 0,25 0,-1 0,-24 0,0 0,-49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5:41.6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44.8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73,'0'0,"0"0,0 0,24 0,-24 0,25 0,0 0,25 0,-1 0,-24 0,25 0,-1 0,51 0,-26 0,0 0,-24 0,-25 0,0 0,24 0,1 0,-25 0,24 0,26 0,-51 0,26 0,25 0,-51 0,51 0,-1 0,1 0,-26 0,-24 0,49-19,1 19,-26 0,26 0,-1 0,1 0,24 0,-25 0,-24 0,24 0,1 0,23 0,-48 0,24 0,-24 0,-1 0,26 0,-1 0,1 0,24 0,-25 0,50 0,-24 0,-1 0,-25 0,-24 0,-1 0,1 0,0 0,-1 0,1 0,24 0,26 0,-1 0,25 0,0 0,25 0,-50 0,0 0,25 0,-25 0,1-21,48 21,-48 0,-1 0,50 0,-25 0,49 0,-24 0,50 0,-50 0,-50 0,-25 0,1 0,-50 0,24-19,26 19,-51 0,1 0,25 0,23 0,-23 0,24 0,1 0,-1 0,1 0,-1 0,-24 0,-1 0,1 0,-1 0,-24 0,25 0,-1 0,1 0,0 0,24 0,1 0,-1 0,25 0,-24 0,-1 0,-24 0,-1 0,-24 0,49 0,-49 0,25 0,-25 0,49 0,-24 0,24 0,1 0,-1 0,-24 0,-26 0,1 0,0 0,-25 0,25 0,-25 0,25 0,-25 0,24 0</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47.8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51,'0'0,"0"0,0 0,25 0,0 0,25 0,-26 0,26 0,0 0,-1 0,1-14,24 14,1 0,-1 0,50 0,-25 0,75 0,-50 0,50 0,-1 0,-24 0,-50 0,-49 0,-1 0,1 0,0 0,-26 0,1 0,25 0,49 0,-25 0,26 0,-26 0,0 0,1 0,-26 0,1 0,0 0,-1 0,-24 0,0 0,49 0,1 0,-1 0,50 0,0 0,25 0,0 0,-50 0,-25 0,-49 0,0 0,-25-15,25 15,0 0,-1 0,-24 0,25 0,25 0,-25 0,-25 0,24 0,-24 0,25 0,-25 0,25 0,0 0,-25 0,25 0,-25 0,24 0,1 0,-25 0,25 0,-25 0,25 0,0 0,-1 0,51 0,-50 0,49 0,0 0,-24 0,0 0,24 0,0 0,-24 0,0 0,-1 0,50 0,-24 0,74 0,24 0,-24 0,25 0,49 0,-25 0,-74 0,25 0,-50 0,-49 0,0 0,24 0,-49 0,49 0,1 0,24 0,0 0,50 0,-25 0,25 0,-50 0,0 0,0 0,-24 0,-26 0,1 0,0 0,-26 0,76 0,-1 0,-50 0,75 0,-49 0,-1 0,1 0,-26 0,26 0,-1 0,-24 0,-1 0,-24 0,49 0,-24 0,0 0,24 0,-24 0,-1 0,26 0,-1 0,-24 0,-1 0,-24 0,25 0,-26 0,26 0,-25 0,0 0,-1 0,26 0,24 0,-24 0,0 0,-1 0,-24 0,-25 0,50 0,-25 0,-25 0,49 0,-49 0,50 0,-50 0,49 0,-24 0,25 0,-25 0,-1 0,-24 0,25 0</inkml:trace>
</inkml:ink>
</file>

<file path=ppt/ink/ink1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51.3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50 498,'0'0,"24"0,-24 0,25 0,0 0,0 0,24 0,-24 0,0 0,24 0,-49 0,25 0,25 0,-1-24,-24 24,0 0,24 0,-24 0,24 0,1 0,-50 0,49 0,-24-24,0 24,0-25,-1 25,1 0,-25-24,50 24,-26 0,1 0,-25-24,0-1,25 25,-25 0,0 0,25 0,-1 0,1 0,-25 0,25 0,-25 0,0-24,0 24,0 0,0 0,-50 0,1 0,-1 0,26 0,-51 0,26 0,-25 0,24 0,1 0,-1 0,25 0,1-24,-1 24,0-24,25 24,-25-25,1 25,-1-24,25 0,-25 24,0-25,25 25,0 0,-24-24,-1 0,0 24,25 0,-25 0,1 0,-1 0,25 0,-50-25,25 25,1 0,-1-24,25 0,-25 24,25-25,50 25,-1 0,1-24,-1 24,1 0,49 0,-50 0,-24 0,25 0,-1 0,-24 0,0 0,-1 0,26 0,-25 0,-1 0,1 0,0 0,0 0,-25 0,49 0,-24 0,0 0,24 0,-49 0,0 0,0 0,0 24,0-24,0 25,0-25</inkml:trace>
</inkml:ink>
</file>

<file path=ppt/ink/ink1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53.7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300 114,'24'0,"-24"0,25 0,-25 0,50-22,-25 22,0 0,25 0,-25 0,0 0,-1 0,1-21,0 21,25 0,0 0,0 0,-1 0,1 0,25 0,0 0,-26 0,1-22,-25 22,25 0,-25 0,25 0,-1 0,1 0,25 0,-50 0,25 0,0 0,-1 0,1 0,-25 0,25 0,-25 0,0 0,24 0,1 0,25 0,-25 0,24 0,1 0,0 0,-25 0,-1 0,-24 0,0 0,50 0,-50 0,25 0,-25 0,49 0,-24 0,25 0,-25 0,24 0,-24 0,-1 0,-24 0,-25 0,50 0,-50 0,49 0,-24 0,0 0,25 0,25 0,-1 0,-24 0,25 0,-25 0,-1 0,1 0,25 0,-25 0,-25 0,24 0,1 0,25 0,-25 0,24 0,-24 0,0 0,0 0,25 0,-50 0,-1 0,1 0,0 0,0 0,0 0,0 0,25 0,-25 0,24 0,1 0,25 0,0 0,-26 0,-24 0,25 0,0 0,-50 0,25 0,-25 0,50 0,-25 0,24 0,1 0,25 0,-50 0,-25 0,25 0,0 0,-25 0,24 0,1 0,0 0,0 0,-25 0,50 0,-50 0,50 0,-50 0,25 0,-25 0,25 0,-1 0,26 0,0 0,0 0,0 0,-1 0,-24 0,25 0,-50 0,25 0,-25 0,0 22,0-22,0 21,0-21,0 22,0 0,0-22,-25 22,25-22,-25 0,0 0,25 22,0-22,-25 0,25 0,-49 0,49 0,-50 0,0 0,0 0,0 0,26 22,-26-22,0 0,25 0,-25 0,0 0,1 0,-26 0,25 0,-25 0,1 0,-26 0,50 22,-49-22,49 20,-25-20,25 0,1 0,-1 0,-25 0,25 0,1 0,-1 0,-25 0,25 0,-25 0,26 22,-1-22,0 0,0 0,0 0,26 0,-26 0,0 0,-25 0,25 0,1 0,-26 0,0 0,50 0,-74 0,74 0,-25 0,0 0,0 0,1 0,24 0,-24 0,-1 0,0 0,25 0,1 0,-26 0,25 0,-25 0,0 0,0 0,26 0,-26 0,0 0,-25 0,25 0,-24 0,-1-22,0 22,1-20,24 20,-25 0,25 0,1 0,-1 0,-25 0,0 0,26-22,-51 22,25 0,-24 0,24 0,-25 0,26 0,-1 0,0 0,25 0,50 0,-25 0,1-22,-1 22,0 0,25 0,-50-22,25 0,0 22,0 0,0 0,-24 0,49 0,-25-22,-25 22,25 0,-25 0,0-22,1 22,24 0,-25-43,-25 43,50 0,0 0,-24 0,49 0,0 0,-25 0,25 0,-25 0,0 0,25 0,0 0,25 0,0-21,0-1,24 22</inkml:trace>
</inkml:ink>
</file>

<file path=ppt/ink/ink1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58.2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0 332,'25'0,"-25"0,25 0,24 0,-24 0,25 0,-1 0,25 0,-24 0,-25 0,-1 0,26 0,-25 0,24 0,-24 0,49-22,-49 22,49 0,-24 0,24 0,0 0,1 0,49 0,-25 0,0 0,0 0,-25 0,-24 0,24 0,-49-21,-1 21,26 0,-25 0,0 0,-1 0,-24 0,50 0,-25 0,-1 0,26 0,-25 0,24 0,1 0,-1 0,-24 0,25 0,-26 0,26 0,-50 0,25 0,-1 0,1 0,0 0,-25 0,25 0,-1 0,-24 0,25 0,0 0,0 0,24 0,-24 0,0 0,24 0,-24 0,0 0,-25 0,25 0,-25 0,24 0,1 0,25 0,-50 0,24 0,-24 0,25 0,-25 0,25 0,24 0,-24 0,25 0,-25 0,-1 0,-24 0,25 0,-25 0,0 0,25 0,-25 0,25 0,-25-22,24 22,-24-21,0 21,0-22,0 22,0-22,0 22,0-22,-24 0,24 22,0-21,0 21,-25 0,25-44,0 44,0-21,0 21,-25-22,25 22,0 0,-25 0,1 0,24 0,-50-22,50 22,-25 0,-24 0,-1 0,25 0,-49 0,25 0,24 0,-25 0,26 0,-26 0,0 0,1 0,24 0,-49 0,24 0,1 0,-1 0,1 0,-26 0,26 0,-1 0,1 0,24 0,-24 0,24 0,0 0,-24 0,-26 0,26 0,-1 0,1 0,-1 0,-24 0,49 0,0 0,-24 0,-26 0,51 0,-51 0,26 0,24 0,-74 0,49 0,-24 0,25 0,-50 0,24 0,1 0,0 22,-1-22,1 0,0 0,49 0,-24 0,24 0,0 0,0 0,0 0,1 0,-1 0,25 0,-25 0,25 0,50 0,-26 0,51 0,-1 0</inkml:trace>
</inkml:ink>
</file>

<file path=ppt/ink/ink1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1:01.1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94,'25'0,"-25"0,25 0,0 0,0 0,-1 0,26 0,0 0,24 0,-24 0,24 0,1 0,-26 0,1 0,-25 0,0 0,-1 0,1 0,0 0,25 0,-1 0,1 0,24 0,-24 0,24 0,26-24,-26 24,25 0,-24 0,24 0,25 0,25 0,-49 0,48 0,-48 0,-1-24,0 24,-49 0,49 0,-49 0,24 0,1 0,24 0,0 0,-24 0,49 0,0 0,-50 0,50 0,50 0,-75 0,50 0,0 0,-49 0,-1 0,0 0,-49 0,49-23,0 23,-24 0,-1 0,1 0,24 0,-25 0,1 0,-1 0,50 0,1 0,-51 0,25 0,1 0,-26 0,0 0,1 0,-1 0,26 0,-26 0,25 0,-49 0,0 0,49 0,-25 0,1 0,24 0,-49 0,24 0,1 0,-51 0,1 0,25 0,-50 0,25 0,-25 0,25 0,-25 0,49 0,-49 0,25 0,-25 0,0 0,0 0,0-24</inkml:trace>
</inkml:ink>
</file>

<file path=ppt/ink/ink1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2:10.9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3184 431,'0'0,"0"0,25 0,-25 0,49 0,-24 0,49 0,-49 0,50 0,-26 0,50 0,-24 0,-1 0,0 0,-24 0,-25 0,49 25,-24-25,-26 0,1 0,0 0,24 0,-24 0,0 0,25 0,-26 0,1 0,0 0,25 0,-1 0,1 0,-1 0,1 0,-1 0,-24 0,25 0,-1 0,1 0,-1 0,1 0,0 0,24 0,-49 0,24 0,1 0,24 0,0 0,1 0,-1 0,-24 0,-1 24,1-24,24 0,25 0,-49 0,-1 0,1 0,0 0,-1 0,25 0,-24 0,-25 0,49 0,-49 0,25 0,-26 0,1 0,25 0,-26 0,1 0,25 0,24 0,0 0,1 0,-1 0,1 0,-1 0,0 0,-24 0,-1 0,1 0,-25 0,-1 0,1 0,0 0,-25 0,25 0,-25 0,25 0,-25 0,49 0,-49 0,50 0,-25 0,24 0,-49 0,50 0,-26 0,-24 0,25 0,0 0,-25 0,25 0,-25 0,25 0,-1 0,-24 0,25 0,0 0,0 0,-1 0,1 0,25 0,-1 0,1 0,-50 0,50 0,-50 0,24 0,-24 0,25 0,0 0,-25 0,25 0,-25 0,24 0,-24 0,0 24,25-24,0 0,-25 24,25-24,-25 0,0 0,25 25,-25-1,24-24,-24 0,25 0,-25 0,25 0,-25 0,0 0,25 0,-25 25,0-25,0 48,0-24,-25 1,-25 47,26-72,-1 0,-25 25,25-1,-24 0,24-24,0 25,-24-1,49-24,-50 0,50 0,-49 0,24 0,-25 24,1-24,-1 0,1 24,24-24,-25 0,1 0,-1 0,50 0,-49 0,24 0,25 0,-50 25,1-25,24 0,-25 24,25-24,1 0,-1 25,-25-25,26 0,-1 0,25 0,-25 0,25 0,0 0,-25 0,0 0,25 0,-24 24,-1-24,0 0,25 0,-25 0,25 0,-49 0,49 0,-25 0,-49 0,24 0,0 0,26 0,-51 0,26 0,-1 0,1 0,24 0,-25 0,26 0,-1 0,0 0,0 0,0 0,-24 0,24 0,0 0,-24 0,24 0,0 0,-24 0,49 0,-50 0,25 0,-49 0,49 0,0 0,-24 0,-1 0,25 0,1 0,-26 0,0 0,26 0,-26 0,1 0,24 0,-50 0,26 0,-25 0,-1 0,26 0,-1 0,25 0,-24 0,24 0,-25 0,1 0,-1 0,1 0,-1 0,25 0,-49 0,24 0,1 0,-25 0,24 0,25 0,-24 0,24 24,-25-24,1 0,24 0,-25 0,1 24,-26-24,26 0,-1 0,26 0,-26 0,0 0,1 0,24 0,-25 0,26 0,-1 0,-49 0,-1 0,26 0,-1 0,-24 0,24 0,25 0,-49 0,24 0,1 0,-1 0,1 0,-26 0,1 0,0 0,49 0,-25 0,1 0,-1 0,-49 0,50 0,-26 0,-24 0,25 0,-1 0,1 0,25 0,-26 0,1 0,-1 0,1 0,25 0,-1 0,0 0,26 0,-51 0,26 0,24 0,0 0,-24 0,-1 0,25 0,-24 0,-26 0,51 0,-1 0,0 0,25 0,-25 0,0 0,25 0,-24 0,-1 0,0 0,-24 0,49 0,-50 0,25 0,-24 0,49 0,-25 0,25 0,-50 0,50 0,-25 0,25 0,-24 0,-1 0,0 0,25 0,-25 0,1 0,-1 0,25 0,-25 0,0 0,25 0,0 0,0-24,0 0,0 24,0-24,0 24,0-25,0 25,0-49,0 49,0-24,0 24,0-24,0 0,0 24,25 0,0 0,0 0,24 0,1 0,-26 0,26 0,24 24,26-24,-26 0,0 0,50 0,-50 0,26 0,-26 0,0 0,-24 0,-25 0,-1 0,1 0,-25 0,25 0,0 0,-25 0,25 0,-25 0,24 0,1 0,-25 0,25 0,-25-24,-50-1,-49 25,-74 0,-1 0,50-24,-24 24,-1 0,25 0,0 0,75 0,-1 0,25-24,-24 24,49 0,-25-25,25 25,-50 0,50-23,-24 23,24-25,-25 25,0 0,0 0,25-24,0 24,-25-25,25 25,0-48,-24 24,24-1,0 1,0-1,-25 25,25-24,0 24,0-24,0 24,0-24,0-1,0 25,0-24,0 24,0-25,0 1,0 24,0-23,0 23,0-25,0 25,0-24,0-1,0 25,0-24,0 0,0 0,0 24,0-25,25 1,-25-1,0 25,0-24,0 24,24 0,-24-24,25 24,-25 0,25 0,-25 0,25 0,-25 0,25 0,-1 0,-24 0,25 0,0 0,0 0,24-24,-24 24,0 0,49 0,-49 0,24 0,1 0,0 0,24-25,-49 25,0 0,24 0,1 0,-26 0,26 0,-25 0,-25 0,49 0,-24 0,0 0,24 0,1 0,0 0,-26 0,26 0,24 0,1 0,-26 0,-24 0,25 0,-50 0,-25 0,-99 0,25 0,-75 0,1 0,24 0,25 0,50 0,-1 25,1-25,49 24,1-24,-1 24,0-24,0 0,25 0,0 0,0 24,-25-24,1 0,24 0,-25 25,0-1,0-24,25 25,-24-25,24 24,0 0,0-24,0 24,0-24,0 25,0-25,0 24,0 1,0-25,0 23,0-23,0 24,0 1,0-25,0 24,0-24,0 0,0 25,0-25,0 24,0 0,0-24,0 24,0-24,0-24,0 0,24 24,-24-24,0-1,0 1,0-25,0 26,0-2,0 1,0-1,0 1,0 24,0-24,0 0,0-1,0 25,0-24,0-1,0 25,25 0,0 0,-25-24,25 24,-25 0,24-24,-24 24,25 0,25 0,-1 0,26-24,-1 24,0 0,26 0,-26 0,0 0,-24 0,-1 0,-24 0,25 0,-1 0,-49 0,50 0,-1 0,-24 0,0 0,49 0,-49 0,25 0,-26 0,26 0,-25 0,0 0,-1 0,1 0,25 0,-26 0,1 0,0 0,0 0,0 0,24 0,1 0,-25 0,24 0,1 0,24 0,-24 0,-26 0,26 0,-1 0,26 0,-50 0,49 0,-25 0,26 0,-26 0,-24 0,0 0,25 0,-1 0,1 0,-1 0,26 0,-1 0,-25 0,-24 0,50 0,-1 0,-24 0,24 0,0 0,-49 0,0 0,24 0,1 0,-1 0,1 0,0 0,24 0,50 0,-25 0,0 0,0 0,25 0,-49 0,-26 0,1 0,-1 0,1 0,24 0,-24 0,24 0,25 0,25 0,25 0,-1 0,-24 0,-25 0,-24 0,-1 0,-49 0,0 0,-25 0,25 0,-25 0,49 0,-24 0,0 0,24 0,26 0,-1 0,-25 0,1 0,0 0,-1 0,1 0,24 0,-24 0,-1 0,1 0,24 0,0 0,26 0,-1 0,-25 0,0 0,1 0,-1 0,-49 0,24 0,26 0,-50 0,24 0,-24 0,49 0,-49 0,25 0,-1 24,26-24,-26 24,1-24,-1 0,1 0,24 0,-49 0,25 0,-26 0,26 0,-1 0,1 0,24 0,-24 0,-1 0,51 0,-51 0,25 0,1 0,-50 0,-1 0,51 0,-50 0,24 0,-24 0,49 0,-49 0,25 0,24 0,-25 0,26 0,-26 0,1 0,0 0,-1 0,1 0,-26 0,1 0,25 0,-1 0,1 0,-25 0,24 0,26 0,-51 0,26 0,0 0,-1 0,1 0,-1 0,-24 0,49 0,-24 0,-1 0,-24 0,25 0,-1 0,1 0,0 0,-26 0,51 0,-26 0,1 0,-1 0,-24 0,49 0,-24 0,0 0,-1 0,-24 0,25 0,-1 0,-24 0,24 0,-24 0,0 0,25 0,-1 0,-24 0,0 0,24 0,-49 0,50 0,-50 0,49 0,-24 0,25 0,-26 0,1 0,25 0,-25 0,-1-24,26 24,-25 0,0 0,24 0,-49 0,25 0,24 0,-24 0,0 0,25 0,-50 0,49 0,1 0,-26 0,1 0,0 0,25 0,-50 0,49 0,-24 0,0 0,24 0,-24 0,-25 0,50 0,-26 0,1 0,-25 0,25 0,-25 0,25 0,-25 0,49 0,-24 0,0 0,0 0,-1 0,1 0,0 0,0 0,-25 0,25 0,-1 0,1 0,0 0,-25 0,50 0,-50 0,24 0,-24 0,50 0,-50 0,25 0,-25 0,24 0,1 0,-25 0,25 0,-25 0,25 0,-25 0,25 0,-25 0,0-24</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6:27.9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11.1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40,'0'0,"25"0,0 0,-25 0,49 0,1 0,0 0,24 0,0 0,26 0,-26 0,0 0,25 0,25 0,0 0,25 0,-25 0,25 0,25 0,-1 0,-24 0,25 0,-1 0,25 0,-49 0,0 0,-50 0,-24 0,-1 0,0 0,1 0,-26 0,26 0,-1 0,25 0,25 0,50 0,-75 0,25 0,25 0,49 0,-24 0,-25 0,-1 0,26 0,0 0,24 0,-25 0,1 0,-25 0,-25 0,25 0,-75 0,25 0,0 0,-24 0,-1 0,-24-10,-1 1,1 9,-1-10,51 10,-51 0,1 0,-1 0,1 0,0 0,24 0,-24 0,24 0,25-9,-24 9,49 0,-50 0,50 0,25 0,0 0,24 0,-49 0,0 0,-25 0,0 0,-49 0,-25 0,-25 0,25 0,-1 0,26 0,24 0,1 0,-26 0,-24 0,25 0,-50 0,25 0,-25 0,0 0,24 0,1 0,0 0,25 0,-26 0,1 0,-25 0,25 0,-25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14.6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19,'25'0,"-25"0,25 0,-25 0,50 0,-26 0,1 0,25 0,24 0,-49 0,49 0,-24 0,0 0,-26 0,-24 0,25 0,0 0,25 0,-1 0,51 0,-1 0,0 0,75 0,-1 0,26 0,-1 0,-49 0,25 0,-50 0,24 0,-48 0,48 0,-48 0,-1 0,0 0,25 0,0 0,-25 0,50 0,25 0,-50 0,25 0,-50 0,0 0,0 0,1 0,-1 0,0 0,0 0,75 0,-25 0,24 0,1 0,24 0,-24 0,-50 0,25 0,-50 0,0 0,-24 0,-1 0,1 0,-1 0,25 0,0 0,50 0,-50 0,25 0,25 0,-74 0,-1 0,1 0,-26 0,1 0,-25 0,-1 0,26 0,0 0,-1 0,26 0,24 0,0 0,0 0,1 0,-1 0,-50 0,1 0,-25 0,24 0,26 0,-26 0,75 0,-24 0,48 0,26 0,-75 0,50 0,-74 0,-26 0,1 0,-25 0,24 0,-49 0,25 10,0-10,0 0,24 0,1 0,-1 0,-24 0,-25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24.2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5,'25'0,"-1"0,51 0,49 0,25 0,49 0,-24 0,-1 0,-24 0,-74 0,24 0,-25 0,-24 0,-1 0,26 0,-50 0,74 0,-25 0,1 0,-26 0,51 0,-26 0,0 0,1 0,-1 0,-24 0,24 0,-24 0,-1 0,1 12,0-12,24 0,25 0,-24 0,24 0,0 0,0 0,1 0,24 0,-25 0,0 0,-49 0,24 0,1 0,24 0,-25 0,-49 0,25 0,-26 0,26 0,-50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26.6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0-4,'25'0,"-25"0,25 0,0 0,24 0,-24 0,25 0,24 0,1 0,24 0,50 0,-75 0,25 0,-24 0,-26 0,1 0,24 0,-49 0,50 0,-51 0,51 0,-26 0,-24 0,25 0,-25 0,-1 0,1 0,25 0,-1 0,-24 0,0 0,49 0,-49 0,0 0,25 0,-25 0,-1 0,1 0,-25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27.8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0-4,'0'0,"25"0,-25 0,25 0,0 0,0 0,0 0,24 0,1 0,-1 0,26 0,24 0,0 0,-24 0,-25 0,-26 0,26 0,0 0,-1 0,1 0,0 0,49 0,-25 0,26 0,24 0,0 0,25 0,-25 0,25 0,25 0,-75 0,0 0,-24 0,-1 0,-24 0,-1 0,-24 0,0 0,25 0,-25 0,-1 0,26 0,-50 0,25 0,-25 0,25 0,-1 0,-24 0,25 0,-25 0,50 0,-25 0,0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30.2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0-1,'0'0,"0"0,50 0,-50 0,25 0,0 0,24 0,1 0,-1 0,26 0,24 0,0 0,25 0,-24 25,-26-25,-24 0,-1 0,1 0,-1 0,-24 0,0 0,25 0,24 0,-24 0,-1 0,51 0,-1 0,0 0,50 0,-75 0,-24 0,24 0,-24 25,0-25,-1 0,1 0,-1 0,26 0,-26 0,51 0,-1 0,50 0,24 0,1 0,-50 0,25 0,-25 0,25 0,-50 0,-25 0,1 0,-26 0,26 0,-1 0,1 0,49 0,0 24,0-24,0 0,-25 0,50 0,-25 0,25 0,-50 0,75 0,-75 0,50 0,-50 0,0 0,-24 0,24 0,0 0,0 0,1 0,-1 0,25 26,-25-26,0 0,50 0,-50 0,25 0,0 0,0 0,25 0,-49 0,-1 0,-25 0,1 0,24 0,-50 0,26 0,-26 0,26 0,-1 0,-24 0,49 0,-49 0,24 0,25 0,-49 0,-25 0,24 0,-24 0,0 0,0 0,-25 0,25 0,24 0,1 0,0 0,24 0,25 0,25 0,-49 0,-26 0,1 0,-25 0,24 0,-24 0,0 0,0 0,24 0,-24 0,25 0,-1 0,26 0,-1 0,-24 0,-25 0,24 0,-24 0,0 0,24 0,-24 0,0 0,25 0,-1 0,-24 0,0 0,0 0,0 0,-1 0,-24 0,25 0,0 0,-25 0,25 0,0 25,-1-25,-24 0,25 0,25 0,-50 0,25 0,-25 0,24 0,1 0,0 0,0 0,0 0,24 0,-49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4:54.4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28,'0'-24,"25"24,-25 0,49 0,26 0,-26 0,1 0,24 0,50 0,-25 0,75 0,-100 0,1 0,-50 0,-25 0,24 0,1 0,0 0,25 0,49 0,25 0,-25 0,-49 0,-26 0,-24 0,25 0,-25 0,50 0,24 0,100 0,-26 0,76 0,-125 24,-25-24,1 0,-75 0,74 0,-24 0,-26 0,1 0,124 0,124 0,198 0,-50 0,-421 0,50 0,124 23,24-23,50 46,-50-22,-98-24,-100 0,24 0,1 0,50 0,49-24,49 1,-24 23,0-23,-75 23,0-23,-74 23,50 0,24 0,50 0,-49 0,-26 0,1 0,-25 0,0 0,-25 0,24 0,26 0,-50 0,25 0,-25 0,49 0,51 0,-26 0,25 0,-74 0,0 0,0 0,-1 0,1 0,-25 0,25 0,-25 0,25 23,0-23,-25 0,24 0,-24 0,0 23</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37.3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0 147,'0'0,"25"0,-25 0,24 0,1 0,-25 0,25 0,0 0,0 0,-25 0,24 0,1 0,0 0,25 0,-50 0,24 0,1 0,25 0,-25 0,24 0,26 0,-51 0,26 0,24 0,-24 0,49 0,-24 0,-1 25,0 0,-24-25,24 0,1 0,-26 0,26 0,24 0,-25 0,1 0,-1 0,25 0,-24 25,-1-25,1 24,-26-24,26 0,-50 0,-1 0,26 0,24 0,-49 0,0 0,25 0,24 0,-24 0,49 0,25 0,0 0,-25 0,-25 0,1 0,-26 0,1 0,0 0,-26 0,26 0,24 0,1 0,-1 0,25 0,1 0,24 0,24 0,-73 25,-1-25,1 0,24 0,-25 0,75 0,-50 0,0 0,-24 0,49 0,-50 0,75 0,-50 0,0 24,-49-24,24 0,-24 0,0 0,-26 0,51 0,-26 0,26 0,-25 0,24 0,0 0,1 0,-26 0,26 0,-26 0,-24 0,0 0,25 0,-26 0,1 0,25 0,-25 0,24 0,1 0,-25 0,49 0,-74 0,25 0,0 0,-1 0,-24 0,25 25,-25-25,25 0,0 0,24 0,26 0,-50 0,-1 0,26 0,-50 0,25 0,0 0,-1 0,26 0,-25 0,0 0,-1 0,-24 0,0 0,25 0,-25 0,25 0,-25-25,0 25,0-24,0 24,0-25,0 1,0 24,0-25,-25 25,25-25,0 0,0 25,-25 0,1 0,-1-25,0 25,-25 0,1 0,-1-25,1 25,-26 0,1 0,24 0,-24 0,24 0,25 0,1 0,-1 0,0 0,0 0,0 0,25 0,-24 0,-1 0,25 0,-25 0,25 0,-25 0,0 0,1 0,-1 0,0 0,-49 0,49 0,-25 0,1 0,-26 0,-24 0,25 0,-1 0,-49 0,74 0,1 0,-1 0,-24 0,24 0,-49 0,25 0,-1-24,-24 24,25 0,-1 0,1 0,-1 0,-24 0,0 0,25 0,-1 0,1 0,-1 0,1 0,0 0,-26 0,1 0,-25 0,25 0,0 0,24 0,-49 0,50 0,24 0,-49 0,50 0,-1 0,-24 0,49 0,-25 0,-24-24,24 24,1 0,-1 0,0 0,26 0,-1 0,-25 0,25 0,-24 0,-1 0,1 0,-26 0,-24 0,25 0,-1 0,25 0,-24 0,0 0,-1 0,50 0,-49 0,0 0,-1 0,26 0,-1 0,-24 0,24 0,-24 0,-1 0,1 0,-25 0,24 0,-24 0,49 0,-24 0,0 0,49 0,-50-25,26 25,49 0,-50 0,25 0,1 0,-26-25,25 25,0 0,25 0,-24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42.6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0 411,'0'0,"50"0,-26 0,51 0,-1 0,25 0,0 0,25 0,-50 0,26 0,-26 0,0 0,1 0,-1 0,0 0,0 0,1 0,-26 0,50 0,-24 0,-1 0,25 0,-25 0,-24 0,0 0,-1 0,25 0,1 0,-1 0,25 0,50 0,-1 0,-24 0,25 0,-25 0,-25 0,25 0,-50 0,0 0,1 0,-1 0,-24 0,49 0,-25 0,50 0,24 0,-49 0,1 0,-1 0,0 0,0 0,0 0,50 0,-26 0,-23 0,48 0,-24 0,25 0,-50 0,0 0,25 0,-75 0,1 0,-1 0,1 0,24 0,-24 0,49 0,-25 0,0 0,26 0,-1 0,74 0,-24 0,-1 0,1 0,0 0,-1 0,-49 0,0 0,-24 0,-1 0,-24 0,-1 0,-24 0,0 0,24 0,-24 0,0 0,-1 0,26 0,-50 0,50 0,-1 0,-24 0,24 0,1 0,24 0,1 0,48 0,-98 0,25 0,-1 0,1 0,-25 0,-1 0,1 0,-25 0,25 0,0 0,0 0,49 0,-49 23,49-23,-25 0,1 0,49 0,-25 0,1 0,-1 0,-24 0,-1 0,1 0,-1 0,1 0,-1 0,1 0,-25 0,24 0,-24 0,0 0,-1 0,-24 0,0 0,25-23,-25 0,0 0,0 1,0-1,0 0,0 23,0-23,0 23,0-23,0 1,0 22,0-22,0 22,0 0,-25 0,1 0,-26 0,1 0,-1 0,1 0,-26 0,26 0,-50 0,0 0,-1 0,-23 0,-1 0,-25 0,25 0,25 0,25 0,-25 0,74 0,-25 0,26 0,-1 0,0 0,0 0,25 0,-49 0,24 0,0 0,-24 0,-26 0,1 0,-25 0,25 0,-1 0,26 0,-26 0,1 0,-25 0,25 0,24 0,-49 0,25 0,24 0,-24 0,-25 0,0 0,24 0,1 0,-50 0,25 0,0 0,0 0,-25 0,-49 0,24 0,-24 0,49 0,-25 0,25 0,-24 0,-1 0,75-23,-25 23,0-23,24 23,-24 0,-25-23,50 0,-25 23,25 0,-75 0,50 0,0 0,-50-23,50 23,0 0,0 0,0 0,24 0,1 0,0 0,0 0,-26 0,26 0,0 0,-25 0,24 0,-24-23,-25 23,75 0,-50-22,0 22,0 0,24 0,1 0,0-23,-1 23,1 0,25 0,-51 0,51 0,-50 0,74 0,-25 0,26 0,-26 0,25 0,-24 0,-1 0,-24 0,0 0,-25-23,49 23,0 0,1 0,24 0,-49 0,49 0,-24 0,24 0,0 0,0 0,25 0,-25 0,25 0,-24 0,24 0,-25 0,0 0,25 0,-25 0,25 0,-24 0,24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48.2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0 135,'0'0,"0"0,25 0,-25 0,24 0,1 0,0-17,25 17,-1 0,26 0,-1 0,25 0,50 0,-25 0,50 0,-1 0,1 0,-1 0,-49 0,25 0,-50 0,25-19,-24 19,-1-19,-25 0,50 19,-25 0,25 0,25-18,-50 18,25 0,0 0,-49 0,49 0,0 0,50 0,-26 0,26 0,0 0,24 0,50 0,-25 0,0 0,1 0,-26 0,-24 0,-26 0,-24 0,25 0,0 0,-50 0,0 0,1 0,-1 0,50 0,-2 0,52 0,-26 0,1 0,-25 0,0 0,-50 0,25 0,-50 0,25 0,-24 0,-1 0,50 0,-24 0,48 0,26 0,0 0,24 0,25 0,25 0,0 0,-99 0,25 0,-26 0,-98 0,24 0,-49 0,74 0,-24 0,-1 0,1 0,24 0,0 0,50 0,0 0,24 0,-49 0,0 18,-49-18,-1 0,-24 0,-26 0,1 0,0 0,25 0,-1 0,1 0,24 0,-24 19,-25-19,-1 0,1 0,0 0,0 0,-25 0,25 0,-1 0,-24 0,25 0,-25 0,25 0,0 0,-25 0,25 0,-1 0,1 0,-25 0,25 0,0 0,0 0,-1 0,1 0,0 0,0 0,0 0,-1 0,1 0,25 0,-1 0,-24 0,0 0,25 0,-50 0,25 0,-1 0,1 0,0 0,0 0,24 0,-24 0,25 0,-25 0,24 0,-49 0,25 0,-25 0,25 0,-25 0,25 0,-1 19,1-19,-25 0,25 0,0 0,-25 19,25-19,-25 0,0 17,0-17,0 19,0-19,24 0,-24 19,0-19,0 18,0 1,0-19,0 19,0-19,0 0,0 19,-24-19,24 0,-25 17,0-17,-25 19,26-19,-26 19,0-19,-24 0,0 0,49 0,-50 0,51 0,-26 0,25 0,0 0,-24 0,-1 0,25 0,-24 0,-1 0,-24 0,49 0,0 0,-25 0,50 0,-24 0,-1 0,0 0,0 0,-24 0,-1 0,25 0,-24 0,-26 0,26 0,-1 18,0-18,26 0,-26 0,25 19,-24-19,-1 0,25 0,0 0,-24 0,24 0,-25 0,1 0,-26 0,1 0,0 0,-1 0,1 0,-50 0,25 0,-50 0,25 0,-25 0,-25 0,75 0,-50 0,50 0,0 0,0 0,-50 0,50 0,0 0,-75 0,25 0,25 0,0 19,25-19,0 0,0 0,24 0,-24 0,49 0,1 0,-1 0,25 0,-49 0,24 0,1 0,-1 0,-24 0,24 0,0 0,1 0,-26 0,1 0,24 0,-24 0,0 0,-75 0,25 0,-25 0,-25 0,27 0,-27 0,0 0,1 0,-26 0,-24 0,74 0,1 0,-1 0,50 0,-1 0,1 0,-50 0,1 0,48 0,-73 0,74 0,-75 0,0 0,50 0,25 0,-25 0,50 0,49 0,-49 0,49 0,-50 0,51 0,-1 0,0 0,-25 0,26 0,-1 0,-25 0,25 0,0 0,-24 0,-1 0,25 0,-24 0,-1 0,-24 0,24 0,-24 0,-25 0,-1 0,26 0,0 0,-1 0,1 0,-25 0,24 0,-24 0,25 0,24 0,0 0,-24 0,49 0,-49 0,24 0,1 0,24 0,-25 0,25 0,1 0,-1 0,25 0,-50 0,50 0,-49 0,49 0,-25 0,25 0,-25 0,0 0,0 0,-24 0,24 0,0 0,-24 0,49 0,-25 0,25-19,0 0,25 1,24-1,-49 0,25 2,25 17</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52.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30,'0'0,"50"0,-1 0,75 0,0 0,49 0,1 0,-1 0,0 0,-74 0,-25 0,-24 21,24-21,-24 0,-26 0,26 0,24 0,1 0,48 0,26 0,24 0,-49 0,49 0,-49 0,-50 21,25-21,-74 0,25 0,-1 0,-24 0,24 0,1 0,-1 0,50 0,-24 0,48 0,-24 0,25 0,0 0,-50 0,25 0,-24 0,24 0,24 0,-24 0,75 0,-1 21,-49-21,49 0,-74 0,0 0,-74 22,-25-22,0 21,0-21,0 21,0-21,0 22,0-1,0-21,0 22,0-2,0 2,0-22,0 21,0-21,0 0,0 21,-25-21,25 22,0-22,-49 0,-26 0,26-22,-50 1,49 21,-49 0,25 0,0 0,49 0,0 0,-24 0,-1 0,25 0,-24 0,-1 0,1 0,-1 0,1 0,-1 0,-24 0,0 0,0 0,-1 0,1 0,49 0,-24 0,-1 0,1 0,24 0,0 0,0 0,1 0,-26 0,25 0,1 0,-51 0,26 0,-50 0,0 0,0 0,-25 0,0 0,0 0,25 0,-24 0,24 0,0 0,49 0,1 0,-26 0,26 0,-25 0,24 0,-24 0,-25 0,24 0,-48 0,-26 0,50 0,0 0,-25 0,50 0,0 0,24 0,1 0,-25 0,-1 0,1 0,0 0,24 0,1 0,24 0,0 0,25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1T15:12:05.6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2037,'0'0,"50"0,0 0,-1 0,-24 0,25 0,-1 0,1 0,-25 0,24 0,-24 0,0 0,0 0,-1 0,1 0,25 0,-50 0,25 0,-1 0,1 0,0 0,-25 0,50 0,-26 0,26 0,24 0,-24 0,25 0,-1 0,0 0,26 0,-26 0,0 0,1 0,-26 0,1 0,0 0,-26 0,1 0,25 0,-25 0,-1 0,1 0,25 0,-1 0,1 0,0 0,24 0,-24 0,-26 0,1 0,50 0,-51 25,26-25,0 0,-1 0,26 0,-26 0,1 0,24 0,1 0,-1 0,25 0,-24 0,-1 0,0 0,1 0,-1 0,-49 0,0 0,-25 0,25 0,0 0,-25 0,24 0,-24 0,75 0,-1 0,1 0,-1 0,-24 0,-1 0,-24 0,0 0,-25 0</inkml:trace>
  <inkml:trace contextRef="#ctx0" brushRef="#br0" timeOffset="1911">4638 29,'0'0,"25"0,0 0,74 0,-49 0,-1 0,26 0,-1 0,1 0,-1 0,-24 0,24 0,1 0,-51 0,26 0,-25 0,49 0,-49 0,0 0,24 0,26 0,-26 0,1 0,24 0,-24 0,24 0,1 0,-50 0,-1 0,1 0,25 0,-25 0,-1 0,51 0,-75 0,49 0,1 0,0 0,-26 0,26 0,0 0,-1 0,1 0,-1 0,-24 0,25 0,24 0,-24 0,-1 0,26 0,-26 0,51 0,-26 0,0 0,1 0,-26 0,1 0,-25 0,0 0,0 0,-1 0,1-25,0 25,0 0,0 0,-1 0,-24 0,25 0,0 0,-25 0,25 0</inkml:trace>
  <inkml:trace contextRef="#ctx0" brushRef="#br0" timeOffset="3945">6747 2037,'0'0,"0"0,24 0,26 0,-25 0,0 0,24 0,1 0,-1 0,1 0,24 0,-49-25,25 25,-1 0,26 0,-1-25,-24 25,-1 0,1 0,0 0,-1 0,1 0,0 0,-26 0,51 0,-26 0,1 0,0 0,-1 0,1 0,-25 0,24 0,1 0,-1 0,-24 0,0 0,0 0,0 0,24 0,-24 0,-25 0,25 0,0 0,-25 0,24 0,-24 0,25 0,-25 0,25 0,0 0,24 0,-49 0,25 0,-25 0,25 0,0 0,-25 0</inkml:trace>
  <inkml:trace contextRef="#ctx0" brushRef="#br0" timeOffset="6337">422 3549,'0'0,"25"0,-25 0,25 0,-25 0,24 0,1 0,-25 0,25 0,-25 0,50 0,-50 0,24 0,1 0,0 0,25 0,-1 0,-24 0,25 0,-1 0,26-25,-26 25,26 0,-26 0,1 0,24 0,1 0,-1 0,-24 0,-25 0,24 0,1 0,-25 0,-1 0,26 0,24 0,-24 0,24 0,26 0,-26 0,0 0,1 0,-26 0,51 0,-26 0,-49 0,24 0,1 0,0 0,-26 0,51 0,-26 0,26 0,-26 0,26 0,-1 0,1 0,-51 0,1 0</inkml:trace>
  <inkml:trace contextRef="#ctx0" brushRef="#br0" timeOffset="8512">7764 3375,'24'0,"26"-25,0 25,24 0,-24-24,-26 24,26 0,0 0,-50 0,49 0,-49 0,25 0,25 0,-1 0,26 0,24 0,-25-25,25 25,25 0,-49 0,-1 0,-24 0,-1 0,1 0,0 0,-26-25,1 25,50 0,-51 0,26 0,-25 0,24 0,-24 0,0 0,25 0,-50 0,24 0,1 0,0 0,0 0,0 0,24 0,1 0,-1 0,-24 0,25 0,0 0,-26 0,-24 0,25 0,0 0,-25 0,25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4:01:04.6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347 110,'25'0,"-25"0,25 0,-1 0,-24 0,25 0,25 0,-25 0,0 0,49 0,0 0,-24 0,49 0,-24 0,24 0,50 0,-25 0,-25 0,50 0,-75 0,26 0,-1 0,-25 0,1 0,-1 0,-24 0,-1 0,1 0,25 0,-1 0,0 0,1 0,-1 0,-24 0,-1 0,-24 0,25 0,0 0,-26 0,1 0,0 0,25 0,-1 0,1 0,24 0,1 0,-1 0,1 0,-1 0,0 0,1 0,-26 0,26 0,-25 0,24 0,-49 0,24 0,1 0,24 0,-24 0,25 0,-1 0,-24 0,24 0,-24 0,-1 0,26 0,-26 0,-24 0,25 0,-1 0,1 0,0 0,-1 0,26 0,-1 0,-24 0,74 0,-50 0,25 0,1 0,-1 0,0 0,25 0,-49 0,24 0,-49 0,-1 0,1 0,24 0,1 0,-1 0,1 0,-1 0,0 0,-24 0,0 0,-1 0,1 0,-25 0,-1 0,1 0,-25 0,50 0,-50 0,25 0,0 0,-1 0,1 0,-25 0,25 0,0 0,-25 0,25 0,-25 0,0-13,24 13,-24 0,25 0,0 0,25-14,-1 14,1 0,-25 0,49 0,-24 0,-25 0,-1 0,26 0,-25 0,24 0,-24 0,0 0,0 0,0 0,-25 0,24 0,1 0,0 0,-25 0,50 0,-25 0,-1 0,26 0,24 0,-24 0,0 0,24 0,1 0,-26-14,26 14,24 0,-25 0,1 0,-1 0,-24 0,-1 0,-24 0,25 0,-25 0,-1 0,26 0,0 0,-26 0,26 0,0 0,-25 0,24 0,-24 0,49 0,-49 0,-25 0,50 0,-50 0,49 0,-24 0,0 0,50 0,-26 0,26 0,-26 0,1 0,-1 0,1 0,0 0,-1 0,1 0,-25 0,24 0,-24 0,0 0,0 0,0 0,-1 0,51 0,-26 0,1 0,0 0,-1 0,26 0,-1 0,1 0,-26 0,1 0,-1 0,1 0,0 0,24 0,-24 0,-1 0,-24 0,25 0,-25 0,-1 0,-24 0,25 0,0 0,0 0,0 0,24 0,1 0,24 0,1 0,-26 0,-24 0,0 0,0 0,-25 0,0 0,0 0,0 14,0 0,0-14,0 28,25-15,-25 2,25-15,-25 13,0-13,0 14,0 0,0-14,0 0,-25 0,-25 0,0 0,1 0,-1 0,1 0,-26 0,50 0,1 0,-26 0,-49 0,74 0,-25 0,1 0,-1 0,-24 0,24 0,0 0,1 0,-1 0,-24 0,24 0,0 0,-24 0,0 0,-1 0,-24 0,-25 0,25 0,-26 0,1 0,25 0,0 0,25 0,-1 0,-24 0,24 0,-24 0,25 0,-26 0,26 0,-25 0,24 0,1 0,0 0,-26 0,51 0,-26 0,1 0,-1 0,-24 0,0 0,0 0,24 0,-24 0,0 0,-1 0,1 0,0 0,25 0,-1 0,1 0,24 0,-24 0,24 0,-49 0,49 0,-24 0,-1 0,26 13,-26-13,1 0,24 0,-74 0,25 0,24 0,-24 0,0 0,0 0,-25 0,24 0,1 0,25 0,-1 0,26 0,-26 0,26 0,-1 0,0 0,26 0,-26 0,-25 0,1 0,0 0,-26 0,1 15,0-15,-50 0,50 0,-50 0,50 0,-1 0,1 0,25 0,-50 0,49 0,-24 0,-25 0,-25 0,50 0,-50 0,50 0,-1 0,-73 0,74 0,-50 0,74 0,-24 0,0 0,24 0,1 0,-1 0,1 0,-25 0,0 0,24 0,1 0,-1 0,1 0,-1 0,1 0,24 0,-24 0,-1 0,26 0,24 0,-25-15,26 15,-51 0,1 0,24 0,-24 0,24 0,0 0,1 0,24 0,-25 0,26 0,-26 0,25 0,0 0,25 0,-24 0,24 0,-25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4:01:19.4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26,'0'0,"0"0,25 0,-25 0,25 0,0 0,-1 0,26 0,-25 0,0 0,-1 0,-24 0,50 0,-25 0,0 0,24 0,1 0,24 0,26 0,-26 0,25 0,-24 0,-1 0,1 0,-1 0,1 0,-1 0,-24 0,-1 0,1 0,-25 0,49 0,-24 0,24 0,-24 0,24 0,1 0,24 0,0 0,25 0,-49 0,-1 0,1 0,-26 0,1 0,0 0,-26 0,-24 0,25 0,0 0,0 0,24 0,1 0,25 0,24 0,25 0,0 0,-25 0,50 0,-25 0,0 0,0 0,-24 0,24 0,-25 0,-74 0,24 0,1 0,-25 0,0 0,-25 0,49 0,-24 0,0 0,24 0,26 0,-1 0,1 0,-1 0,1 0,24 0,-25 0,1 0,-26 0,1 0,25 0,-51 0,1 0,25 0,-1 0,-24 0,0 0,0 0,0 0,-1 0,26 0,0 0,-1 0,26 0,-1 0,26 0,-1 0,-25 24,1-24,-1 0,-24 0,-1 0,1 0,24 0,-49 0,0 0,25 0,-1 0,-49 0,50 0,0 0,-1 0,-24 0,0 0,24 0,-49 0,50 0,-50 0,0-24,25 24,0 0,0 0,24 0,26 0,-1 0,1 0,-1 0,25 0,-24 0,-26 0,1 0,-50 0,25 0,-25-24,0 24,-25 0,25 0,-25 0,25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0:55.53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0,0 0,-25 0,25 0,-1 0,1 0,0 0,0 0,0 0,-1 0,1 0,0 0,-25 0,25 0,0 0,-1 0,1 0,0 0,-25 0,25 0,24 0,-49 0,50 0,49 0,25 0,0 0,25 0,-25 0,25 0,-25 0,0 0,-25 0,-49 0,-25 20,49-20,-74 0,25 0,-25 0,25 0,0 0,-25 0,25 0,24 0,1 0,24 0,-24 0,24 0,1 0,-1 0,1 0,-1 0,-24 0,-26 0,51 0,-1 0,-24 0,-1 21,26-21,-26 0,1 0,0 0,24 0,-24 0,-1 0,51 0,-26 0,25 0,0 0,26 0,-26 0,25 0,0 0,-25 0,0 0,-24 0,-1 0,-24 0,-1 0,1 0,-25 0,24 0,-24 0,25 0,-25 0,49 0,-24 0,-1 0,26 0,24 0,-25 0,1 0,-1 20,1-20,24 0,0 0,0 0,25 0,-24 0,24 0,0 0,-50 0,50 0,-49 0,24 0,0 0,-25 0,1 0,-26 0,1 0,0 0,-1 0,1 0,-25 0,0 0,49 0,-24 0,-26 0,26 0,49 0,25 0,-49 0,24 0,-25 0,-24 0,0 0,-26 0,1 0,0 0,-25 0,25 0,24 0,-24 0,0 0,-25 0,25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0:58.4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27,'25'0,"24"0,-24 0,25 0,-26 0,1 0,25 0,-1 0,-24 0,25 0,-1 0,51 0,-26 0,-24 0,24 0,25 0,-49 0,49 0,-25 0,1 0,-1 0,0 0,26 0,-26 0,0 0,1 0,24 0,0 0,0 0,-24 0,-1 0,25 0,1 0,-26 0,0 0,-24 0,24 0,-24 0,0 0,-1 0,26 0,-1 0,0 0,1 0,-50 0,49 0,0 0,1 0,-1 0,1 0,-1 0,0 0,-24 0,49 0,0 0,-24 0,49 0,-25 0,-25 0,25 0,1 0,-26 0,-24 0,24 0,0 0,1 0,-1 0,1 0,-1 0,-24 0,-1 0,-24 0,49 0,1 0,-1 0,1 0,-1 0,-24 0,49 0,0 0,0 0,0 0,-24 0,-1 0,-24 0,24 0,-24 0,-1 0,26 0,-50 0,49 18,0-18,-24 0,24 0,-24 0,-25 0,-1 0,51 0,-26 0,-24 0,25 0,24 0,-24 0,49 0,-49 0,-1 20,-24-20,25 0,-26 0,-24 0,50 0,-50 0,25 0,0 0,-1 0,51 0,-50 0,-1 18,26-18,-50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0.6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0-1,'25'0,"-25"0,25 0,-25 0,24 0,1 0,0 0,49 0,1 0,24 0,25 0,0 0,-25 0,1 0,24 0,-75 0,26 0,-51 0,1 0,50 22,-50-22,24 0,26 0,49 0,0 0,-25 0,25 0,25 0,-50 0,0 0,25 0,-74 0,24 0,1 0,-1 0,25 0,1 0,24 0,0 0,0 0,0 0,25 0,-75 0,-24 0,24 0,-24 0,-1 0,51 0,-26 0,50 0,-25 0,25 0,0 22,0-22,25 0,-25 0,25 0,-50 0,-24 0,-1 0,25 0,-24 0,49 0,-25 0,-49 0,24 0,-24 0,-1 0,26 0,-26 0,26 0,-1 0,1 0,24 0,-25 23,26-23,-26 0,50 0,-50 22,1-22,24 22,-74-22,25 0,-50 0,24 0,-24 0,25 0,0 0,-25 0,25 0,24 0,1 0,-25 0,0 0,-25 0,24 0,1 0,0 0,-25 0,25 0,0 0,-1 0,1 0,50 0,-26 0,26 0,-1 0,1 0,-1 0,-49 0,0 0,-1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00.2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0 374,'0'0,"0"0,50 0,24-25,75 0,0 0,25 0,-50 25,-50 0,25 0,25 0,-24 0,-1 0,0 0,-49 0,24 0,-74 0,25 0,-25 0,50 0,-1 0,1 0,-1 0,-24 0,-25 0,50 0,148 0,75-25,99 25,-124 0,-99 0,-50 0,-24 0,-1 0,-74 0,0 0,25 0,25 0,74 0,124 0,0 0,74 0,-98 0,-224 0,49 0,50 0,150 0,172 25,-49-25,-148 0,-76 0,1 0,-149-25,0 25,25-25,124 25,74-25,199-24,-25-1,-149 25,-99-25,-75 25,-74 25,50 0,49 0,75 0,49 0,25 25,-74 0,-150-25,1 0,74 0,100 25,123 0,-49 0,-149 0,-49 0,-1-25,-49 0,49 0,-24 0,0 0,-26 0,-24 0,25 0,0 0,-25 0,25 24,0-24,-1 0,-24 0,25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4.9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0,0 0,25 0,-1 0,26 0,24 0,1 0,-25 0,-1 0,1 0,-1 20,-24-20,0 18,0-18,0 0,24 0,1 0,-1 0,26 0,-25 0,49 0,-25 0,26 0,-26 0,1 0,-1 0,-24 0,25 0,-26 0,26 0,-26 0,26 0,-26 0,26 0,0 0,49 0,-25 0,25 0,-49 0,74 0,25 0,-25 0,0 0,1 0,-1 0,-25 0,25 0,-25 0,-24 0,-1 0,-24 0,-1 0,1 0,-26 0,1 0,0 0,-1 0,-49 0,25 0,0 0,-25 0,-1 0,1 0,50 0,-50 0,25 0,-1 0,26 0,-50 0,25 0,-1 0,26 0,25 0,49 0,-50 0,1 0,24 0,-49 0,49 0,-49 0,0 0,24 0,-49 0,0 0,24 0,-49 0,25 0,-25 0,24 0,1 0,0 0,0 0,-1 0,1 0,0 0,-25 0,-25 0,25 0,-25 0,25 0,-25 0,49 0,-73 0</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7.3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23,'0'0,"25"0,-1 0,1 0,-25 0,25 0,0 0,0 0,-1 0,1 0,0 0,25 0,-1 0,26 0,-1 0,-24 0,-26 0,1 0,50 0,-51 0,1 0,25 0,-25 0,24 0,-24 0,50 0,-26 0,1 0,24 0,-24 0,-1 0,26 0,-1 21,1-21,-1 0,0 0,26 0,-26 0,25 0,1 0,-1 0,-25 0,-49 0,0 0,0 0,-1 22,1-22,50 22,-26-22,26 0,-1 0,25 0,0 0,25 0,-49 21,-1-21,1 0,-26 0,-24 0,25 22,-25-1,-1-21,26 0,24 0,1 0,-1 0,50 0,-25 0,25 0,-24 0,-26 0,1 0,-26 0,1 0,24 0,1 0,-26 0,75 0,-49 0,49 0,49 0,-24 0,-50 0,25 0,25 0,-74 0,24 0,0 0,-25 0,-24 0,0 0,-50 0,24 0,1 0,-25 0,25 0,0 0,0 0,-1 0,-24 0,25 0,0 0,-25 0,25 22,0-22,0 0,-1 0,-24 0,25 0,0 0,0 0</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9.7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24,'0'0,"0"0,25 0,-25 0,25 0,0 0,-25 0,49-12,-24 12,-25 0,49 0,-24 0,0 0,0 0,0 0,24 0,1 0,24 0,25 0,-49 0,24 0,0 0,-49 0,49 0,1 0,-26 0,-24 0,25 0,-1 0,1 0,-1 12,1-12,24 0,25 0,-49 0,24 0,-24 0,-25 0,24 0,-49 0,25 0,-25 0,25 0,0 0,-1 0,1 0,0 0,49 0,-24 0,-25 0,24 11,-49-11,25 0,0 0,-1 0,-24 0,25 0,25 0,-50 0,49 0,-24 0,25 0,-26 0,26 0,0 0,24 0,0 0,1 0,-26 0,1 0,-26 0,26 0,-50 0,50 0,-50 0,24 0,-24 0,25 0,0 0</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25.5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1088 2,'0'0,"0"0,0 0,-49 0,49 0,-25 0,25 0,-50 0,26 0,-1 0,25 0,-25 0,25 0,-25 0,1 0,-1 0,-25 0,50 0,-49 0,49 0,-25 0,1 10,-1-10,0 0,0 0,1 0,-1 0,0 0,25 0,-25 0,1 0,-1 0,0 0,25 0,-25 0,1 0,24 0,-25 0,0 0,0 0,1 0,24 0,-50 0,26 0,-1 0,0 0,25 0,-49 0,49 0,-25 0,25 0,-25 0,25 0,-25 0,1 0,24 0</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27.6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0 149,'0'0,"25"0,-1 0,-24-24,25 24,0 0,0-25,24 25,-49 0,25 0,0-24,-25 24,25-24,-25 24,25-25,-25 25,24 0,1-24,25 24,0 0,-26 0,51 0,-26 0,26 0,-26 0,-24 0,25 0,24 0,-49 0,50 0,-1 24,0-24,26 0,-26 0,1 0,24 25,0-25,-24 48,-1-48,0 25,26-25,-76 0,26 24,0-24,-1 0,-24 0,0 0,25 0,-26 0,26 0,0 0,-1 0,1 0,0 0,-26 0,51 24,-75-24,25 24,24-24,-49 0,25 0,-25 0,50 0,-50 0,24 0,-24 0,50 0,-50 0,25 0,0 0,0 0,-25 0,24 25,1-25,0 0,0 0,0 0,-1 0,1 0,0 0,0 24,0-24,-25 0,24 0,-24 0,25 0,-25 24,25-24,0 0,0 0,-25 0,49 0,-24 0,0 0</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37.4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0,24 0,-24 0,25 0,0 0,-25 0,0 25,25-25,-25 0,25 0,-25 0,24 0,1 0,0 0,-25 0,25 0,0 0,0 0,-25 0,24 0,1 0,-25 0,25 0,0 0,0 0,-1 0,1 0,0 0,0 0,0 25,24-25,-49 0,25 0,-25 0,25 0,-25 0,25 0,0 0,-25 0,24 0,-24 0,25 0,0 0,-25 0,25 0,-25 0,25 0,-25 0,49 0,-49 0,50 0,-50 0,50 0,-26 0,1 0,25 0,-25 0,0 0,-25 0,24 0,1 0,-25 0,25 0,-25 0,25 0,0 0,-1 0,1 0,0 0,-25 0,25 0,-25 24,25-24,0 0,-25 0,24 25,26-25,-50 0,50 0,-50 0,24 0,1 0,0 0,0 0,-25 0,50 0,-50 0,24 0,-24 24,25-24,0 0,0 0,0 0,-1 0,-24 0,50 24,-26-24,1 0,24 0,1 0,0 25,-1-25,1 0,0 24,-26-24,1 0,50 0,-51 0,1 0,0 0,0 25,0-25,0 0,-1 0,1 0,0 0,0 0,-25 0,25 0,-1 0,-24 0,25 0,-25 0,25 0,-25 0,25 0,0 0,24 0,-49 0,25 25,0-25,0 0,24 0,1 0,-25 0,25 0,-1 0,-24 0,-25 0,25 0,0 0,-1 0,-24 0,25 0,0 0,0 0,-25 0,50 0,-50 0,24 0,-24 0,25 0,0 0,-25 0,25 0,0 0,-1 0,-24 0,25 0,25 0,-50 0,25 0,-25 0,25 0,-1 24,-24-24,25 0,-25 0,25 0,0 0,-25 0,25 0,-25 0,24 0,-24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48.4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3002 32,'-25'0,"0"0,0 0,-24 0,-1 0,25 0,0 0,-24 0,49 0,-25 0,0 0,25 0,-25 0,25 0,-24 0,-1 0,0 0,25 0,-25 0,25 0,-25 0,1 0,-1 0,0 0,-25 0,26 0,-1 0,0 0,-25 0,26 0,-1 0,0 0,0 0,0 0,1 0,-1 0,0 0,0 0,0 0,0 0,1 0,-26 0,25 0,25 0,-49 0,49 0,-25 0,25 0,-25 0,0 0,0 0,1 0,-26 0,0 0,26 0,-1 0,0 0,25 0,-50 0,50 0,-24 0,-1 0,-25 0,1 0,-1 0,0 0,1 0,-26 0,26 0,-26 0,75 0,-25 0,25 0,-24-15,24 15,-25 0,0 0,-25 0,50 0,-24 0,-51 0,75 0,-25 0,25 0,-49 0,49 0,-25 0,25 0,-25 0,25 0,-25 0,1 0,24 0,-25 0,0 0,0 0,-24 0,24 0,0 0,0 0,25 0,-25 0,1 0,24 0,-25 0,0 0,0 0,25 0,-25 0,25 0,-24 0,24 0,-25 0,0 0,0 0,25 0,-25 0,1 0,-1 0,25 0,-25 0,0 0,25 0,-25 0,25-17,25 17</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3:16.3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91,'0'0,"0"0,0 0,24-17,1 17,0 0,-25 0,25 0,0 0,-25 0,24 0,1 0,0 0,25 0,-26 0,26 0,-25 0,24 0,-24 0,0 0,25 0,-50 0,25 0,-1 0,1 0,0 0,-25 0,25 0,0 0,-25 0,24 0,1 0,0 0,49 0,26 0,-1 0,-25 0,1 0,24 0,0 0,0 0,-49 0,-1 0,-24 0,25 17,0-17,-26 0,26 0,24 0,1 0,49 0,-50 0,25 0,-24 0,-1 0,25 0,-49 0,0 0,24-17,-74 17,25 0,-25 0,25 0,-25 0,0 0,25 0,-1 0,-24 0,25 0,0 0,0 0,24 0,1 0,-25 0,0 0,24 0,-24 0,0 0,-25 0,25 0,49 0,-49 0,24-17,1 17,24-17,-24 17,0 0,-1 0,1 0,-1 0,1 0,-25 0,25 0,-1 0,1 0,24 0,1 0,24 0,-25 0,1 0,24 0,0-17,-25 17,1 0,-26 0,1 0,-25 0,49 0,-24 0,0 0,-26 0,26 0,24 0,1 0,-26 0,-24 0,25 0,-1 0,1 0,-50 0,50 0,-26 0,1 0,25 0,-25 0,-1 0,26 0,24 0,-24 0,0 0,24 0,1 0,-51 0,51 0,-50 0,-1 0,1 0,25 0,-1 0,-24 0,25 0,-1 0,1 0,-25 0,24 0,26 0,-26 0,-24 17,0-17,25 0,-50 0,24 0,1 0,0 0,0 0,0 0,24 0,-24 0,0 0,0 0,-25 0,25 0,-1 0,-24 0,25 0,-25 0,25 0,0 0,0 0,-25 0,49 0,-49 0,25 0,-25 0,25 0,-25 0,25 0,-1 0,-24 0,25 0,0 0,0 0,0 0,-1 0,1 0,0 0,0 0,24 0,1 0,0 0,-1 0,1 0,-50 0,25 0,-25 0,49 0,-24 0,0 0,-25 0,25 0,-25 0,49 0,-49 0,25 0,-25 0,25 0,-25 0,25 0,0 0,-25 0,24-17,-24 17,25 0,0 0,-25 0,25 0,-25 0,25 0,-25 0,24 0,1 0,0 0,-25 0,50 0,-26 0,1-17,-25 17,25 0,-25 0,25 0,-25 0,25 0,-1 0,-24 0,25 0,0 0,0 0,-25 0,25 0,-1 0,1 0,-25 0,25 0,-25 0,25 0,-25 0,25 0,-25 0,24 0,-24 0,25 0,-25 0,0 0,25 0,-25 0,25 0,-25 17,25-17,-25 17,0-17,0 0,0 17,0-17,0 17,0 0,0-17,0 17,0-17,0 17,0-17,0 17,0 0,0-17,0 0,-25 0,25 17,0-17,-25 0,25 0,-25 0,25 0,-25 17,25-17,-24 0,-1 0,25 0,-25 0,25 0,-25 0,0 0,25 0,-24 0,24 0,-25 0,25 0,-50 0,50 0,-25 0,25 0,-24 0,-1 0,0 0,0 0,0 0,25 0,-24 0,-1 0,25 0,-25 0,25 0,-25 0,0 0,1 0,-26 0,50 0,-50 0,26 0,-1 0,-25 0,25 0,-24 0,24 0,-50 0,51 0,-26 0,25 0,-24 0,24 0,0 0,-25 0,26 0,-1 0,-25 0,-24 0,24 0,1 0,-1 0,25 0,-49 0,24 0,-24 0,-1 0,1 0,-1 0,26 0,-1 0,-24 0,-1 0,51 0,-26 17,0-17,1 0,-1 0,1 0,-1 17,0-17,26 0,-26 0,0 0,1 0,-1 0,-24 0,24 0,25 0,-49 0,24 0,25 0,-24 0,-26 0,26 0,24 0,-25 0,1 0,-1 0,1 0,24 0,-25 0,1 0,-1 0,25-17,-49 17,24 0,25 0,-24 0,-1 0,25 0,0 0,-24 0,-1 0,25 0,-24 0,-1-17,50 17,-25 0,1 0,-1 0,0 0,25 0,-50 0,50-17,-49 17,24 0,0 0,0 0,-49-17,49 17,-24 0,-1 0,-24 0,49 0,0 0,-25 0,26 0,-26 0,25 0,-25 0,26 0,-1 0,-25 0,25 0,1 0,-26 0,-24 0,49-17,0 17,-25 0,1 0,-1 0,25 0,-24 0,-26 0,26 0,-1 0,1 0,24 0,-25 0,25 0,1 0,-26 0,25 0,0 0,0 0,1 0,-26 0,-24 0,24 0,0 0,1-17,-1 17,1 0,-26 0,26 0,-1 0,-24 0,24 0,-24 0,-1-17,26 17,-1 0,25 0,-49 0,49 0,-25 0,25 0,-24 0,49 0,-25 0,25 0,-25 0,0 0,25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3:22.4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2998 149,'0'0,"-25"0,25 0,-24 0,-1 0,25 0,-25 0,25 0,0 0,-25 0,25 0,-25 0,1-25,-26 1,25 24,-24 0,-26 0,1 0,24 0,26 0,-26 0,1 0,-1 0,25 0,-24 0,24 0,-25 0,26 0,-26 0,25 0,-24 0,24 0,0 0,0 0,1 0,-1 0,25 0,-50 0,25 0,1 0,-26 0,25 0,1-25,-26 25,0 0,1 0,24 0,-49 0,24 0,25 0,-49-24,24 24,-24 0,0 0,-25 0,24 0,-24 0,25 0,-25 0,24-25,1 25,0 0,49 0,-49 0,74 0,-50 0,1 0,-1 0,25 0,0 0,-24 0,49 0,-25-25,0 25,0 0,25 0,0 0,-24 0</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3:39.2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3103 320,'0'0,"-25"0,1 0,24 0,-25 0,25 0,-25 0,25 0,-50 0,50 0,-25 0,25 0,-49-24,49 24,-25 0,25 0,-25 0,0 0,1-25,24 25,-25 0,0 0,0 0,25 0,-50 0,50 0,-49 0,24 0,0 0,-25 0,1 0,-1 0,0 0,-24 0,24 0,-24 0,24 0,50-25,-50 25,50 0,-24 0,24 0,-25 0,25 0,-25 0,0 0,25 0,25 0,0 0,0 0,-1 0,26 0,-25 0,25 0,-1 0,1 0,24 0,-24 0,-25 0,25 0,-50 0,24 0,1-24,0 24,-25 0,25 0,-25 0,50 0,-50 0,24 0,-24 0,25-24,0 24,0 0,-25 0,25 0,0 0,-25 0,24 0,-24 0,0 0,25 0,-25 0,25-25,0 25,-25 0,25 0,-25 0,49 0,-49 0,25 0,0-25,0 25,-25 0,25 0,-25 0,24 0,1 0,-50 0,25 0,-24-25,24 25,-50 0,50 0,-50 0,1 0,49 0,-50 0,25 0,0 0,1 0,-51 0,50 0,-24 0,24 0,0 0,0 0,-25 0,26 0,-1 0,-25 0,25 0,0 0,1 0,-1 0,0 0,25 0,-25 0,25 0,-25 0,0 0,25 0,-24 0,24 0,-50 0,25 0,0 0,0 0,-24 0,24-24,0 24,0 0,1 0,-1 0,25 0,-25 0,0 0,0 0,25 0,-25 0,1 0,-1 0,0 0,0 0,-25 0,26 0,-26 0,0 0,1 0,-1 0,0 0,25 0,-49 0,49 0,0 0,-24 0,-1 0,50 0,-50 0,1 0,24 0,-25 0,25 0,1 0,-1 0,25 0,-25 0,25 0,-25 0,0 0,0 0,25 0,-24 0,-1-24,25 24,-25 0,25 0,-50-25,50 25,-25 0,1 0,-1 0,0 0,0 0,0 0,25 0,-49 0,49 0,-25 0,-25 0,50 0,-25-24,0 24,1 0,-1 0,0 0,0 0,25 0,-25 0,0 0,1 0,24 0,-25 0,0 0,25-25,0 25,-25 0,25 0,-25 0,25 0,-24 0,-1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06.5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0 298,'0'0,"50"0,49-25,99 0,26 1,-1-1,-99 0,0 25,-50-25,26 25,24 0,0 0,0 0,-25 25,-25 0,-24-25,-1 25,-24-1,-25-24,50 0,99-24,123 24,100-50,0 25,-148 25,-76-24,-73 24,49-25,-124 25,49-25,26 25,98-24,51-1,24 0,-25 25,-174 0,26 0,49 0,124 0,49 0,-49 25,-74 0,-75-1,0 1,-24-25,-26 0,1 25,0-25,-1 0</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0.7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0 262,'0'0,"0"0,49 0,51 0,24 0,0 0,49 0,1 0,74 0,-25 24,-49-1,24 0,-24 1,0-1,-25-23,24 0,1 0,0 0,-1 0,26 0,-1 0,50 24,-49-24,-26 0,1 0,-75 0,50 0,-25 0,0 0,-25 23,50-23,-25 0,25 0,-25 0,-25 23,0-23,-49 0,24 0,1 0,24 0,-24 24,49-24,24 0,1 0,0 0,50 0,-75 0,49 0,-74 0,50 0,-49 0,-26 0,0 0,26 0,-26 0,0 0,26 0,24 0,0 0,0 0,25 0,-25 0,-25 0,50 0,0 0,-25 0,24 0,26 0,-50 0,50 0,-1 0,-49 0,0 0,0 0,25 0,-49 0,-1 0,-50 0,1 0,0 0,-26 0,26 0,0 0,24 0,-24 0,-1 0,51 0,48 0,-48 0,48 0,-48 0,-26 0,0 0,-49 0,25 0,0 0,-1 0,1 0,-1 0,1 0,24 0,26 0,48 0,-48 0,49 0,-50 0,-50 0,1 0,0 0,-26 0,1 0,-25 0,25 0,0 0,0 0,-25 0,24 0,-24 0,25 0,-25 0,0 0,25 0,0 0,24-24,1 24,24 0,26 0,-26 0,1 0,-26-23,-24 23,-25 0,0 0,0 0,-50-23,50 23,-49-24,-1 24,1 0,-26 0,1-23,-1-1,1 1,-50 23,25 0,-1-23,-48 23,48 0,26 0,-1 0,1 0,0 0,24 0,-24 0,49 0,-25 0,25 0,1 0,-1 0,-25 0,1 0,-26 0,50 0,-49 0,24 0,-24 0,-1 0,26 0,-1 0,25 0,-24 0,-50 0,74 0,-50 0,1 0,-25 0,24 0,-24 0,0 0,-25 0,25 0,-25 0,-25 0,0 0,25 0,-50 0,25 0,25 0,-25-24,25 24,-24 0,24 0,0 0,24 0,26 0,-25 0,-1 0,-24 0,25-24,-50 24,0 0,-24 0,-1 0,25 0,25 0,-25-24,1 24,24 0,49 0,-24 0,25 0,-1 0,1 0,-1 0,26 0,-1 0,-24 0,24 0,-24 0,24 0,25 0,-49 0,24 0,-24 0,-1 0,1 0,-75 0,25-23,0 23,25 0,0-23,-26-1,26 24,0 0,-50 0,25 0,-25-23,-24 23,-1-24,0 24,1 0,49 0,0 0,0 0,49-23,1 0,-1 23,1 0,0 0,24 0,-24 0,24 0,-25-24,1 24,0 0,24 0,-24 0,-1 0,26 0,-26 0,26 0,-26-23,50 23,-24 0,-1 0,0 0,1 0,-1 0,1 0,-1 0,0 0,1 0,-1 0,1 0,-1 0,-24 0,49 0,0 0,0 0,-24 0,49 0,-50 0,25 0,0 0,25 0</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5.0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0,-1 0,-24 0,25 0,-25 0,25 0,-25 0,25 0,0 0,-25 0,24 0,1 0,0 0,-25 0,25 0,24 0,-24 0,50 0,-1 0,25 0,-49 0,24 0,1 0,-26 0,-24 0,25 0,24 0,-24 0,24 0,-24 0,-1 0,1 0,49 0,-49 0,-1 0,1 0,24 0,1 0,-26 0,26 0,-1 0,-24 0,24 0,-24 0,-1 22,26-22,-1 0,-24 0,-1 0,26 0,-26 0,1 0,24 0,-24 0,24 22,25-22,-24 0,-1 0,1 0,-1 0,0 0,26 0,-26 0,1 0,-1 0,0 0,26 0,-1 0,50 0,-100 0,1 0,24 0,-24 0,-1 0,-24 0,25 0,24 0,-49 0,25 0,-1 0,26 0,24 0,-25 0,50 0,-25 0,-24 0,24 0,-49 0,24 0,25 0,-49 0,24 0,1 0,24 0,-25 0,1 0,24 0,-25 0,1 0,-1 0,-49 0,74 0,-25 0,-24 0,24 0,1 0,24 0,-49 22,49-22,-25 0,1 0,-50 0,-25 0,24 0,1 0,0 0,0 0,24 0,1 0,-25 0,24 0,26 0,-26 0,51 0,-51 0,1 0,-50 0,49 0,-49 0,25 0,-25 0,25 0,0 0,-25 0,25 0,-25 0,24 0,-24 0</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7.1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7,'0'0,"25"0,-1 0,1 0,-1 0,25 0,0 0,49 0,-24 0,24 0,-25 0,25 0,-24 0,23 0,-23 0,0 0,0 0,-25 0,0 0,0 0,0 0,0 0,24 0,1 0,-1 0,1 0,-25 0,0 0,0 0,0 0,0 0,-25 0,25 0,-49 0,25 0,-25 0,49 0,-25 0,1 0,24 0,-25 0,25 0,-25 0,25 0,-24 0,24 0,-25 0,1 18,24-18,24 0,-24 0,0 0,-24 0,48 18,-24-18,-24 0,24 0,-25 0,-24 0,49 0,-49 0,26 0,-26 0,49 0,-25 0,25 0,-24 0,48 0,-24 0,0 0,25 0,-50 0,1 0,-1 0,0 0,1 0,-1 0,1 0,-1 0,1 0,24 0,-25 0,25 0,0 0,25 0,-50 0,-24 0,25 0,-50 17,-24-17</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9.8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0-1,'24'0,"1"0,-25 0,48 0,-48 0,49 0,-25 0,-24 0,48 0,1 0,-25 0,25 0,23 0,-72 0,49 20,24-20,24 0,-25 0,25 0,0 0,-24 0,24 0,-24 0,-25 20,49-20,-48 0,24 0,-25 19,25-19,0 0,-1 0,1 0,24 0,0 0,-24 0,24 0,-24 0,-1 0,-23 0,-1 0,1 0,-1 0,25 0,0 0,0 0,24 0,-25 0,1 0,48 0,-24 0,-24 0,0 0,24 0,-73 0,49 0,0 0,-25 0,25 0,0 0,-1 0,50 0,-25 0,-25 0,1 0,0 0,-25 0,1 0,24 0,-25 0,1 20,23-20,1 0,24 0,-24 0,24 0,24 0,-24 0,0 0,0 0,-24 0,24 0,-24 0,-1 0,1 0,24 0,-24 0,0 0,24 0,0 0,0 0,-25 0,1 0,-24 0,-1 0,-24 0,25 0,-25 0,0 0,25 0,-25 0,0 0,1 0,72 0,-73 0,24 0,1 0,-1 0,1 0,-1 0,1 0,-1 0,1 0,48 0,-49 0,25 0,24 0,0 0,0 0,-24 0,24 0,0 0,-73 0,49 0,-25 0,1 0,-1 0,1 0,-25 0,25 0,23 0,1 0,48 0,-48 0,24 0,-24 0,-25 0,1 0,-1 0,1 0,-49 0,24 0,25 0,-49 0,48 0,-48 0,24 0,25 0,-25 0,0 0,25 0,-49 0,24 0,-24 0,24 0,-72 0,-25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12.29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3994 131,'-25'0,"0"0,-25 0,26 0,-51 0,26-21,24 21,-74 0,49 0,25-21,-49 21,49 0,-25 0,26 0,-1 0,-25 0,50 0,-49 0,49 0,-25 0,25 21,-25-21,25 0,-50 0,50 0,-24 21,-1-21,0 22,25-22,-25 0,25 0,-25 0,0 0,1 0,24 0,-50 0,25 0,0 0,-24 0,49 0,-50 0,25 0,1 0,-1 0,0 0,0 0,0 0,25 0,-24 0,-1 0,25 0,-25 0,0 0,0 0,1 0,-26 0,25 0,-24 0,-26 0,1 0,49 0,-25 0,26 0,-26 0,25 0,-25 0,1 0,-1-22,1 1,-1 21,0 0,1 0,-1 0,25 0,-24 0,49 0,-50-21,25 21,25 0,-49 0,-1 0,25-22,-24 22,24 0,-49 0,24 0,-24-21,24 21,-24-22,24 22,0 0,1 0,24 0,-25 0,25 0,1 0,-1 0,0 0,-25 0,50 0,-24 0,24 0,-25 0,25 0,-25 0,0 0,0 0,1 0,-1 0,25 0,-25 0,25 0,-25 0,0 0,25 0,-24 0,-1 0,-25 0,25 0,1 0,-1-21,0 21,25 0,-25 0,25 0,-25 0,1 0,24 0,-25 0,25 0,0 0,-25 0,0 0,25 0</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16.1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-1-1,'24'0,"-24"0,25 0,0 0,25 0,-50 0,24 0,26 0,-25 0,-1 0,1 0,0 0,0 0,24 0,-24 0,0 0,25 0,-26 0,26 0,24 0,1 0,-26 12,26-12,-1 0,1 0,24 0,-25 0,1 0,-1 0,25 0,0 11,-24-11,-1 0,25 0,-24 0,-1 0,25 0,-24 0,-1 0,-24 0,24 0,-49 0,0 0,24 0,1 0,-25 0,-1 0,26 0,-25 0,0 0,24 0,-49 0,25 0,0 0,0 0,-1 0,-24 11,25-11,0 0,0 0,-25 12,49-12,-24 0,25 11,-25-11,-1 0,1 0,25 0,-25 0,-1 0,-24 0,25 0,-25 0,25 0,0 0,-25 0,24 0,-24 0,25 0,-25 0,25 0,0 0,-25 0,25 0,-25 0,24 0,1 0,0 0,-25 0,25 0,0 0,-25 0,24 0,51 0,-75 0,49 0,1 0,0 0,24 0,0 0,1 0,-1 0,-24 0,24 0,25 0,-24 0,-1 0,1 0,-1 0,-1 0,-23 0,-1 0,1 0,-25 0,0 0,-1 0,1 0,-25 0,50 0,-1 0,1 0,0 0,24 0,-24 0,24 0,0 0,-49 0,0 0,25 0,-1 0,-24 0,0 0,49 0,1 0,-1 0,25 0,-49 0,-1 0,26 0,-26 0,1 0,24 0,-49 0,25 0,-1 0,26 0,-1 0,-24 0,49 0,-50 0,51 0,-26 0,0 0,-49 0,25 0,-25 0,-1 0,1 0,25 0,-25 0,-1 0,26 0,0 0,-1 0,1 0,24 0,25 0,-49 0,49 0,0 0,-49 0,-1 0,-49 0,50 0,-50 0,25 0,-25 0,25 0,-1 0,1 0,-25 0,50 0,-25 0,24 0,1 0,-25 0,24 0,-24 0,-25 0,25 0,0 0,-1 0,26 0,-50 0,25 0,49 0,-49 0,0 0,0 0,24 0,-24 0,0 0,24 0,-24 0,0 0,49 0,-24 0,-25 0,-1 0,51 0,-50 0,-1 0,1-11,-25 11,25 0,-25 0,0 0</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20.1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4412-52,'0'0,"-25"0,0 0,0 0,0 0,-25 0,0 0,-24 0,24 0,0 0,0 0,-25 0,25 0,-24 0,24 0,-25 0,0 0,0 0,1 0,-26 0,50 0,-25 0,25 0,-24 0,24 0,0 0,-25 0,0 0,0 0,1 0,24 0,-25 0,50 0,0 0,-50 0,75 0,-49 0,-1 0,-25 0,0 0,0 0,-24 0,24 0,0 0,-25 0,26-31,-51 31,75 0,0 0,0 0,0 0,-24 0,24 0,0 0,0 0,25 0,-50 0,50 0,0 0,-24 0,24 0,0 0,0 0,0 0,0 0,0 0,-25 0,0 0,0 0,26 0,-1 0,0 0,-25 0,25 0,0 0,25 0,-25 0,25 0,-25 0,25 0,-25 0,0 0,25 0,-25 0,25 0,-25 0,0 0,1 0,24 0,-50 0,50 0,-25 0,0 0,0 0,25 0,-25 0,25 0,-50 0,50 0,-25 0,25 0,-25 0,25 0,-25 0,0 0,25 0,0 0,25 0</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23.5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0-1,'0'0,"50"0,-50 0,25 0,-25 0,25 0,0 0,-25 0,24 0,-24 0,50 0,-50 0,25 0,49 0,-49 0,25 0,-1 0,26 0,-26 0,1 0,-25 0,-1 0,26 0,-50 0,50 0,-26 0,1 0,25 0,-25 23,24-23,1 0,24 0,-24 23,0-23,-1 0,1 0,24 0,-49 0,25 0,-1 24,1-24,-25 0,-1 0,26 0,-25 0,0 0,24 0,26 0,-51 0,51 0,-1 0,1 0,-1 0,25 0,1 0,-1 0,-25 0,-49 0,0 0,24 0,1 0,0 0,24 0,0 0,1 0,-1 0,-24 0,24 0,-49 0,0 0,0 0,-1 0,1 0,-25 0,25 0,0 0,0 0,0 0,-1 0,1 0,0 0,0 0,0 0,-25 0,24 0,1 0,-25 0,0 0,25 0,0 0,0 0,-1 0,1 0,0 0,0 0,0 0,-1 0,-24 0,25 0,0 0,-25 0,25 0,0 0,24 0,-24 0,25 0,-1 0,-49 0,25 0,-25 0,25 0,0 0,24 0,1 0,24 0,25 0,-24 0,-25 0,-1 0,26 0,-26 0,26 0,-51 0,1 0,-25 0,25 0,-25 0,50 0,-50 0,24 0,26 0,-25 0,0 0,-25 0,24 0,-24 0,50 0,-50 0,25 0,49 0,-49 0,0 0,24 0,26 0,-26 0,-24 0,25 0,0 0,24 0,-24 0,-1 0,1 0,-25 0,24 0,-24 0,0 0,24 0,-24 0,0 0,0 0,0 0,-1 0,26 0,-25 0,0 0,24 0,1 0,-25 0,-1 0,-24 0,25 0,-25 0,25 0,0 0,-25 0,25 0,-1 0,1 0,25 0,0 0,-26 0,26 22,-25-22,0 0,-1 0,-24 0,25 0,0 0,-25 0,25 0,24 0,-49 0,50 0,-25 0,0 0,-1 0,1 0,-25 0,25 0,-25 0,25 0,-25 0,25 0,-25 0,0 0,0 0</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30.9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-1-156,'24'0,"-24"0,25 0,0 0,0 0,-1 0,-24 0,25 0,0 0,1 0,-2 0,26 0,24 0,-24 0,24 0,26 0,-26 0,0 0,0 0,-24 0,-1 0,2 0,-51 0,49 0,-24 0,-25 0,50 0,-1 0,1 0,-1 0,1 0,25 0,-1 0,-24 0,-1 0,-24 0,24 0,1 0,-25 0,-1 0,51 0,-25 0,-25 0,-1 0,51 0,-1 0,-49 0,-1 0,27 0,-26 0,-1 0,26 0,-25 0,-25 0,49 0,1 0,24 0,-24 0,49 0,0 0,50 24,0-24,-50 48,75-48,-50 25,-25-25,-25 0,2 0,-2 0,0 0,-24 0,24 0,0 0,-23 0,-2 0,-24 0,49 0,-49 0,0 0,-1 0,26 0,-1 23,-23-23,-1 0,-1 0,1 0,25 0,-26 0,1 0,49 0,1 0,-25 0,24 0,-24 0,24 0,-49 0,0 0,-1 0,1 0,-25 0,25 0,0 0,-25 0,25 0,25 0,-25 0,-1 0,51 0,-51 0,1 0,0 0,0 0,-1 0,26 0,-50 0,26 0,-26 0,24 0,1 0,24 0,-24 0,-25 0,50 0,-26 0,1 0,-25 0,25 0,-25 0,25 0,-1 0,-24 0,25 0,-25 0,0 23,-74-23</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33.6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1040 25,'0'0,"-25"0,0 0,1 0,-26 0,25 0,1 0,-1 0,-25 0,1 0,24 0,-24 0,-1-14,50 14,-25 0,1 0,-26 0,50 0,-25 0,25 0,-49 0,24 0,25 0,-25 0,0 0,-24 0,49 0,-25 0,25 0,-25 0,25 0,-49 0,24 0,0 0,-24 0,24 0,0 0,1 0,-1 0,0 0,25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31.9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-1-1,'0'0,"0"0,24 0,1 0,-25 0,25 0,49 0,-24 0,0 0,-1 0,-24 0,0 0,-25 0,25 0,0 0,-1 0,26 0,0 0,-1 0,50 23,-49-23,0 0,-25 0,-1 0,-24 0,50 0,0 0,24 0,75 0,0 0,24 0,-24 0,-49 0,-26 0,-49 0,24 0,26 0,49 0,25 0,0 24,-75-2,0-22,-49 0,0 0,-25 0,25 24,49-1,1-23,-26 0,26 23,-26 1,26-24,-75 0,25 0,49 0,1 22,-26-22,1 24,-1-24,-49 0,25 0,0 0,25 0,49-24,-49 24,-50 0,49-22,-24 22,0 0,-25 0,24 0,0 0,1 0,0 0,25 0,-50 0,25 0,-1 0,1 0,0 0,25 0,24 0,0 0,-24 0,0 0,-1 22,1-22,-25 0,0 24,-1-24,1 0,0 0,0 0,74 0,100 0,49-24,0 24,-50 0,-74 0,0 0,-74 0,24 0,1 0,-1 0,-74 0,50 0,49 0,100-22,49-2,-50 24,-49 0,-74 0,-26 0,-24 0,25 0,-1 0,-24 0,25 0,-1 0,-49 0,0 0,25 0,-25 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42.3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-1 241,'24'-24,"-24"24,50 0,0 0,-26 0,26 0,-25 0,0 0,0 0,-25 0,24 0,26 0,-25 0,0 0,24 0,26 0,-1 0,-24 0,49 0,-24 0,-1 0,1 24,-1-24,-24 0,-26 0,1 0,25 0,-50 0,50 0,-1 0,-24 0,25 0,-1 0,1 0,24 0,-24 0,0 0,-25 0,24 0,-24 0,0 0,0 0,-25 0,49 0,-24 0,25 0,-25 0,24 0,-24 0,25 0,-1 0,1 0,-25 0,0 0,24 0,-24 0,0 0,25 0,24 23,1-23,-1 0,25 0,1 0,-26 0,0 0,1 0,-1 0,1 0,-1 0,-24 0,0 0,24 0,-24 0,-1 0,26 0,48 0,-73 0,-1 24,1-24,24 0,-24 0,0 0,-26 0,1 0,25 0,-50 0,25 0,0 0,-1 0,1 0,0 0,0 0,0 0,24 0,1 0,24 0,-24 0,0 0,-25 0,49 0,-49 0,0 0,-1 0,26 0,-50 0,50 0,-25 0,24 24,1 0,24-24,26 0,-51 0,51 24,-51-24,26 0,-26 0,26 0,-50 0,-1 0,1 0,0 0,0 0,-25 0,25 0,0 0,-1 0,1 0,0 0,0 0,-25 0,49 0,-49 0,25 0,0 0,0 0,-25 0,25 0,0 0,-1 0,26 0,-25 0,24 0,-24 0,25 0,0 24,-1-24,-24 0,25 0,-25 24,-1-24,1 0,0 0,25 0,-26 0,1 0,0 0,0 0,0 0,-25 0,25 0,-25 0,24 0,-24 0,25 0,0 0,-25 0,25 0,-25 0,25 0,-1 0,-24 0,25 0,-25 0,25 0,-25 0,25 0,0 0,-25 0,25 0,-25 0,24 0,1 0,-25 0,25 0,0 0,0 0,-25 0,25 0,-25 0,24 0,-24 0,25 0,0 0,-25 0,25 0,-25 0,0-24,25 24,-1 0,-24 0,0 0,25 0,-25 0,0-24,0 24,0-24,-25 24,1 0,24-24,-25 0,25 24,-25 0,0-24,25 24,0-47,-25 47,25 0,-24 0,24-23,0 23,0 0,-25 0,0 0,0 0,0 0,0 0,-24 0,-1 0,0 0,1 0,-1 0,1 0,24 0,0 0,-50-24,51 24,-26 0,0 0,26-24,-1 24,-25 0,50 0,-25 0,-24 0,-1 0,0 0,1 0,-26-24,26 24,-1 0,0 0,-24 0,24-24,-24 24,49-24,-25 24,1 0,24 0,-25 0,0 0,1 0,-1 0,-24 0,24 0,0 0,1 0,-26 0,26 0,24 0,-25 0,-24 0,24 0,-24 0,-1 0,26 0,-1 0,0-24,-24 24,49 0,0 0,0 0,0 0,1 0,24 0,-25 0,25 0,-50 0,50 0,-49 0,-1 0,0 0,25 0,1 0,-51 0,50 0,-24 0,-26 0,26 0,-26 0,-48 0,49 0,-26 0,1 0,25 0,-26 0,51 0,-26 0,1 0,24 0,0 0,26 0,-26 0,25 0,0 0,0 0,-24 0,24 0,0 0,-49 0,74 0,-25 0,-25 0,25 0,-24 0,-1 0,25 0,-49 0,24 0,1 0,-26 0,50 0,-24 0,-1 0,0 0,25 0,1 0,-26 0,50 0,-25 0,-49 0,49 0,-25 0,1 0,-1 0,0 0,26-24,-1 24,-25 0,25 0,0 0,25 0,-24 0,24 0,-25 0,0 0,25 0,-25 0,25 0,-25 0,25 0,-49 0,24 0,0 0,-25 0,26 0,-26 0,-25-24,26 24,-26 0,51 0,-1 0,-25 0,50 0,-25 0,25 0,-49 0,49 0,-25 0,25 0,-25 0,25 0,-25 0,0 0,25 0,-25 0,-24 0,24 0,-25 0,1 0,-1 0,0 0,26 0,24 0,-25 0,0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6:56.3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0-1,'25'0,"49"0,75 48,25 0,24 24,50 0,0-23,-74-25,49 48,-49-48,-25 24,-50-24,25 0,-50-24,25 0,-49 0,49 0,-24 0,24 0,25 0,-25 0,25 0,25 0,-50 0,0 0,25 0,0 0,25 0,-49 0,24 0,24 0,-48 0,48 0,-48 0,48 0,-24 0,-49 0,24 0,25 0,0 0,-49 0,-1 0,25 0,-49 0,49 0,-25 0,1 0,-1 0,26 0,-26 0,25 0,-24 0,-1-24,75 24,-75-24,75 24,-50 0,-24 0,49 0,-25 0,25 0,-25 0,25 0,25 0,-25 0,25 0,0 0,-25 0,25 0,-50 0,74 0,-49 0,-49 0,-1 0,25 0,-49 0,0 0,-1 0,1 0,24 0,1 0,-1 0,50 0,-25 0,25 0,0 0,-24 0,-1 0,50 0,-50 0,0 0,0 0,50 0,-50 0,1 0,48 0,26 0,-50 0,50 0,-25 0,-25 0,24 0,-48 0,-26 0,25 0,50 0,-50 0,1 0,-1 0,50 0,-25 0,24 0,26 0,-50 0,25 0,-50 0,0 0,1 0,-1 0,0 0,0 0,25 0,-49 0,-1 0,0 0,-49 0,0 0,0 0,-25 0,-50-24,-24 24,-25 0,-1 0,-24 0,-49 0,-1 0,25 0,-49 0,24 0,1 0,-1 0,0 0,75 0,-25 0,0 0,25 0,-25 0,0 0,0 0,25 0,-50 0,50 0,-1 0,-24 0,25 0,0 0,-50 0,75 0,-26 0,1 0,25 0,-50 0,-25 0,25 0,0 0,25 0,-25 0,0 0,24 0,1 0,0 0,25 0,-26 0,26 0,-1 0,26 0,-26 0,-24-24,0 24,-25 0,0 0,-25 0,-24-24,-1 24,50 0,-25 0,25 0,-25 0,50 0,-75-24,75 24,-50 0,-24-24,49 24,-50 0,0-24,26 24,-26-24,0 0,25-1,50 25,-50 0,50 0,-74-24,73 0,-73 24,-1 0,25-24,-24 0,-1 24,0-23,50 23,-25 0,50 0,0 0,25 0,-1 0,1 0,24 0,1 0,-51 0,26 0,-25 0,-25 0,49 0,-24 0,0 0,24 0,-24 0,0 0,0 0,0 0,-1 0,51 0,-50 0,24 0,-49 0,0 0,25 0,24 0,-24 0,0 0,25 0,-1 0,26 0,-26 0,26 0,24 0,-25 0,-24 0,24 0,25 0,-24 0,-1 0,0 0,1 0,-1 0,1 0,24 0,25 0,-25 0,25 0,50 0,49 0,25 0,74 0,-24 0,0 0,-1 0,-24 0,-25 0,50 0,-25 0,-25 0,49 0,-24 0,-50 0,0 0,-24 0,-1 0,1 0,-1 0,-24 0,24 0,-24 0,-1 0,-24 0,50 0,-1 0,0 0,1 0,24 0,0 0,50 0,-50 0,0 0,-24 0,24 0,-24 0,-26 0,26 0,24 0,-25 0,1 0,-1 0,25 0,25 0,100 0,-100 0,74 0,25 0,-74 0,25 0,-25 0,-25 0,24 0,-48 0,-1 0,0 0,-49 0,-1 0,1 0,-1 0,1 0,0 0,-1 0,1 0,-1 0,-24 0,25 0,-25 0,24 0,1 0,-25 0,24 0,1 0,24 0,26 0,-26 0,0 0,1 0,24 0,-49 0,24 0,-24 0,-1 0,26 0,49 0,-50 0,50 0,-25 0,50 0,-25 0,25 0,25 0,-75 0,25 0,0 0,-25 0,-24 0,-1 0,25 0,-24 0,24 0,50 0,-25 0,49 0,-24 0,-25 0,25 0,-25 0,0 0,-25 0,1 0,-1 0,-25 0,25 0,25 0,-24 0,-1 0,0 0,25 0,-25 0,1 0,-26 0,0 0,-24 0,24 0,1 0,-50-25,-1 25,-24 0,25-24,-25 24</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04.8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0,'0'0,"24"0,1 0,0 0,25 0,-50 0,49 0,-24 0,25 0,-25 0,25 0,-50 0,24 0,1 0,0 0,-25 0,25 0,-25 0,50 0,-50 0,49 0,1 0,-25 0,49 0,-24 0,0 0,24 0,1 0,-1 0,1 0,-25 0,24 0,-24 0,24 0,-24 0,50 0,-27 0,26 0,1 0,-50 0,-1 0,1 0,24 0,-24 0,0 0,0 0,-1 0,-24 0,50 0,-51 0,26 0,0 0,0 0,-1 0,-24 0,0 0,0 0,0 0,-25 0,24 0,-24 0,25 0,0 0,0 0,25 0,-50 0,49 0,-49 0,25 0,-25 0,25 0,-25 0,25 0,0 0,0 0,-25 0,24 0,1 0,0 0,-25 0,0 0,0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08.90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35,'0'0,"25"0,0 0,24 0,26 0,24 0,0 0,-25 0,1 0,-26 0,51 0,-26 0,25 0,0 0,25 0,-49 0,-1 0,25 0,-24 0,24 0,-25 0,1 0,-26 0,26 0,-26 0,-24 0,0 0,25 0,-26 0,1 0,25 0,-1 0,26 0,-1 0,-24 0,24 0,25 0,-49 0,24 0,-24 0,0 0,-26 0,1 0,25 0,-1 0,-24 0,25 0,24 0,-24 0,-1 0,26 0,-1 0,1 0,-1 0,0 0,1 0,-1 0,1 0,-1 0,0 0,-24 0,24 0,1 0,-1 0,1 0,-26 0,26-16,-26 16,1 0,-25 0,24 0,-24 0,25 0,24 0,-24 0,-1 0,1 0,0 0,-1 0,1 0,-1 0,-24 0,50 0,-26 0,-24 0,25 0,24 0,-24 0,24 0,0 0,-24 0,24 0,1 0,-26 0,1 0,24 0,-24 0,-25 0,24 0,1 0,-50 0,25 0,-25 0,49 0,-49-16,0 16,25 0,-25 0,25 0,0 0,-25 0,25 0,-25 0,24 0,1 0,0 0,0 0,0 0,-1 0,-24 0,25 0,0 0</inkml:trace>
</inkml:ink>
</file>

<file path=ppt/ink/ink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10.7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0,'0'0,"25"0,24 0,1 0,-25 0,0 0,24 0,26 0,-26 0,26 0,-1 0,25 0,1 0,73 0,-24 0,25 0,-25 0,-1 0,1 0,-25 0,-25 0,50 0,-50 0,25 0,-24 0,-26 0,1 0,-51 0,1 0,0 0,0 0,-25 0,25 0</inkml:trace>
</inkml:ink>
</file>

<file path=ppt/ink/ink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12.40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16,'25'0,"-25"0,25 0,0 0,24 0,-24 0,0-9,25 9,-26 0,1 0,25 0,-1 0,1 0,0 0,-26 0,51 0,-50 0,24 0,1 0,24 0,1 0,-1 0,-24 0,24 0,1 0,-1 0,25 0,-24 0,24 0,0 0,-25 0,51 0,-51 0,-24 0,-1 0,1 0,-1 0,26 0,-26 0,-24 0,25 0,-1 0,-24 0,0 0,25 0,24 0,-24 0,-1 0,50 0,1 0,49 0,-75 0,25 0,-24 0,-26 0,26 0,24 0,-50 0,1 9,0-9,-1 0,26 0,-1 0,25 0,-24 0,-26 0,1 0,0 0,-1 0,50 0,-24 0,-1 0,25 0,-24 0,-1 0,1 0,24 0,-25 0,1 0,-1 0,1 0,-26 0,26 0,-26 0,26 0,-26 0,26 0,-1 0,0 0,26 0,48 0,-48 0,49 0,-50 0,0 0,-49 0,-1 0,-49 0,25 0,0 0,0 0,-1 0,26 0,24 0,26 0,48 0,-24 0,-24 0,49 0,-75 0,25 0,0 0,1 0,24 0,-25 0,-25 0,50 0,-24 0,48 0,-48 0,48 0,-24 0,0 0,-49 0,-1 0,1 0,-26 0,-24 0,25 0,-50 0,24 0,1 0,0 0,0 0,0 0,0 0,24 0,50 0,1 0,-1 0,0 0,0 0,-24 0,-1 0,0 0,1 0,-26 0,1 0,0 0,-1 0,26 0,-26 0,26 0,-26 0,26 0,-26 0,1 0,24 0,-49 0,0 0,25 0,-26 0,1 0,25 0,-25 0,-25 0,24 0,1 0,-25 0,25 0,-25 0,25 0,-25 0,25 0,-1 0,1 0,0 0,0 0,0 0,0 0,-1 0,-24 0,25 0,0 0,-25 0,25 0,-25 0,25 0</inkml:trace>
</inkml:ink>
</file>

<file path=ppt/ink/ink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18.4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0,-1 0,1 0,0 0,24 0,0 0,-24 0,49 0,-24 0,24 0,-25 0,26 0,-1 0,50 0,-25 0,-25 0,50 0,-50 0,0 0,-24 0,-1 0,-24 0,24 0,-24 0,24 0,1 0,24 0,50 0,-75 0,50 0,-25 0,26 0,-51 12,0-12,-24 0,-25 0,24 0,1 0,-25 0,24 11,1-11,-25 0,49 0,-24 0,49 0,25 0,-25 0,1 0,-1 0,-49 0,24 0,-24 0,-1 0,1 0,-1 0,51 0,-26 0,0 0,1 0,-25 0,-1 0,50 0,-49 0,24 0,26 0,-26 0,50 0,-25 0,50 0,-50 0,25 0,25 0,-25 0,0 0,-24 0,-26 0,25 0,-24 0,-26 0,26 0,-1 0,50 0,-49 0,24 0,0 0,50 0,25 0,-75 0,25 0,25 0,-50 0,50 0,-75 0,25 0,1 0,-1 0,50 0,0 0,-25 0,25 0,-25 0,24 0,-73 0,-1 0,-49 0,25 0,-25 0,-25 0,24 0,1 0,0 0,-25 0,50 0,-1 0,1 0,24 0,-49 0,49 0,-49 0,25 0,-25 0,-1 0,26 0,0 0,-1 0,1 0,0 0,-1 0,26 0,-1 0,0 0,1 0,49 0,-25 0,0 0,1 0,48 0,-48 0,73 0,-49 0,50 0,-25 0,-25 0,25 0,-50 0,-49 0,24 0,-24 0,-26 0,1 0,0 0,0 0,-25-11,25 11,0 0,-1 0,26 0,24 0,-49 0,25 0,-25 0,49 0,-49 0,24 0,-24 0,25 0,-25 0,0 0,24 0,1 0,-25 0,-1 0,26 0,0 0,-26 0,26 0,0 0,-26 0,1 0,0 0,-25 0,25 0,0 0,24 0,-49 0,25 0,0 0,0 0,-25 0,25 0,-25 0,24 0,26 0,-25 0,24 0,1 0,-25 0,0 0</inkml:trace>
</inkml:ink>
</file>

<file path=ppt/ink/ink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14.9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0,0 0,-1 0,26 12,-25-12,24 0,-24 12,25-12,-25 0,-1 0,1 0,-25 0,25 0,0 0,0 0,-25 0,49 0,-24 0,25 0,-1 0,1 0,-25 0,0 0,-1 0,-24 0,25 0,0 0,0 0,-25 0,49 0,-49 0,25 0,-25 0,50 0,-50 0,50 0,-26 0,1 0,0 0,49 0,-49 0,25 0,-25 0,24 0,-24 0,49 0,-24 0,0 0,24 0,-24 0,24 0,1 0,-1 0,25 0,-24 0,-1 0,1 0,-1 0,1 0,-26 0,1 0,-1 0,1 0,0 0,-1 0,1 0,-1 0,1 0,25 0,-1 0,0 0,-24 0,24 0,1 0,-25 0,24 0,0 0,1 0,24 0,-25 0,1 0,-1 0,1 0,-1 0,25 0,-24 0,-1 0,-24 0,24 0,-24 0,-25 0,0 0,24 0,-49 0,25 0,-25 0,50 0,-50 0,49 0,1 0,-25 0,24 0,26 0,-26 0,1 0,24 0,-24 0,0 0,24 0,1 0,-26 0,1 0,24 0,1 0,-1 0,25 0,1 0,24 0,0 11,-50-11,50 0,-25 0,-49 0,-25 0,25 0,-1 0,-24 0,25 0,-1 0,1 0,24 0,-24 0,24 0,-24 0,24 0,-24 0,0 0,-50 0,49 0,-24 0,0 0,-25 0,25 0,-25 0,49 0,-24 0,25 0,-1 0,1 0,24 0,-24 0,0 0,24 0,-49 0,25 0,-50 0,24 0,-24 0,0 0,25 0</inkml:trace>
</inkml:ink>
</file>

<file path=ppt/ink/ink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17.8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7,'0'0,"0"0,0 0,0 0,25 0,-25 17,25-17,-1 0,1 0,-25 0,25 0,0 0,24 0,-49 0,25 16,25-16,-25 0,24 0,1 0,-25 0,-1 0,1 0,0 0,0 0,-25 0,25 0,-25 0,49 0,-24 0,0 0,24 0,-24 0,0 0,25 0,-1 0,1 0,24 0,-24 0,24 0,1 0,-26 0,51 0,-26 0,0 0,-24 0,0 0,-1 0,1 0,-1 0,-24 0,25 0,24 0,1 0,-1 0,25 0,-49 0,24 0,1 0,-1 0,1 0,-26 0,1-16,-1 16,1 0,0 0,24 0,-24 0,-1 0,26 0,-51 0,26 0,0 0,-25 0,-1 0,1 0,-25 0,25 0,-25 0,25 0,0-17,49 17,0 0,1 0,-1 0,25 0,1 0,-26 0,0 0,-24 0,0 0,-26 0,1 0,25 0,-50 0,25 0,49 0,-49 0,25 0,24 0,25 0,-24 0,24 0,50 0,-1 0,-48 0,24 0,0 0,-25 0,-25 0,1 0,-1 0,1 0,-26 0,26 0,-1 0,25 0,25 0,0 17,-24-17,-26 0,-24 0,-1 0,-24 0,25 0,-26 0,-24 0,25 0,0 0,25 0,-26 0,-24 0,50 0,24 0,1 0,-1 0,1 0,-1 0,-24 0,24 0,25 0,50 0,-50 0,50 0,-25 0,25 0,-50 0,25 0,25 0,-50 0,-24 0,24 0,25 0,-50 0,50 0,-49 0,24 0,0 0,0 0,-24 0,-1 0,-24 0,-25 0,24 0,-24 0,-25 0,50 0,-50 0,25 0,-25 0,49 0,-49 0,25 0,25 0,-26 0,51 0,-26 0,1 0,24 0,-24 0,0 0,-1 0,26 0,-1 0,1 0,-1 0,0 0,-24 0,0 0,-26 0,1 0,0 0,-25 0</inkml:trace>
</inkml:ink>
</file>

<file path=ppt/ink/ink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21.2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0,24 0,1 0,0 0,0 0,-1 0,26 0,-25 0,0 0,49 0,-74 0,25 0,49 0,-49 0,0 0,0 0,49 0,0 0,25 0,1 0,-1 0,0 0,-25 0,1 0,-26 0,-24 0,25 0,-1 0,1 0,-1 0,1 0,0 0,73 0,-23 0,24 0,0 0,-25 0,0 0,-50 0,26 0,-1 0,1 0,-1 0,25 0,-25 0,50 0,-24 0,-1 0,49 0,-24 0,0 0,-24 0,-1 0,-25 0,25 0,-24 0,-1 0,25 0,-24 0,24 0,0 0,50 25,-50-25,49 0,-24 0,-24 0,24 0,-25 0,0 0,0 0,-49 0,24 0,-49 0,0 0,-1 0,1 0,0 0,-25 0,25 0,-25 0,25 0,24 0,-24 0,24 0,26 0,24 0,-49 0,-1 0,-24 0,0 0,0 0,-1 0,-24 0,25 0,0 0,0 0,24 0,-24 0,0 0,24 0,-49 0,25 0,-25 0,25 0,-25 0,25 0,0 0,-1 0,-24 0,50 0,0 0,-50 0,49 0,-49 0,25 0,-25 0,25 0,-25 0,0 0,25 0,-1 0,1 0,-25 0,25 0,0 0,-1 0,-24 0,50 0,-50 0,25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53.8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23,'0'-24,"0"24,24 0,-24 0,25 0,-25 0,25 0,0 0,24 0,1 0,24 24,-24-1,0-23,-1 0,1 24,-1-1,1-23,0 24,24-1,0 1,1 0,49-24,-50 0,1 24,-1-24,1 24,-1-1,-49-23,-25 0,0 0,25 0,74-23,124 23,0 0,25 0,-49 0,-75 23,-50 0,1 1,-26 0,-24-24,0 0,0 0,-25 0,24 0,26 0,99 0,99 0,0 0,0 0,-74 0,-174 0,24 0,26-24,124 24,49-24,199 1,-100 23,-124-23,-74 23,-25 0,-25 0,-74 0,50 0,99 0,99 0,49 0,-49 0,-248 0,0-24,25 24,74-24,125 0,49 24,-25 0,-25 0,-149 0,-74 0,25 0,0 0,74 0,50 0,49 24,1 0,-50-24,-25 24,-124-24,0 0,24 0,26-24,74 24,50-24,74 24,-50 0,-24 0,-100 0,-49 0,-25 0,25 0,-25 0,49 0,1 0,0 0,49 0,-25 0,1 24,-1-24,-24 0,-1 0,-24 0,0 0,-25 0,25 0</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29.7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35,'25'0,"-25"0,24 0,1 0,-25 0,25 0,-25 0,25 0,-25 0,24 0,1 0,0 0,0 0,0 0,-25 0,24 0,1 0,0 0,-25 0,25 0,0 0,-25 0,24 0,-24 0,25 0,0 0,0 0,0 0,-1 0,51 0,-1 0,1 0,24 0,25 0,-25 0,0 0,-24 0,-1 0,-24 0,-26 0,-24 0,25 0,0 0,-25 0,25 0,0 0,-1 0,1 0,0 0,0 0,-1 0,1 0,0 0,0 0,0 0,-25 0,24-12,-24 12,25 0,0 0,-25 0,25-12,0 12,-1 0,1 0,-25 0,50 0,-25 0,24 0,-24 0,0 0,0 0,24 0,1 0,-1 0,-24 0,25 0,24 0,-24 0,-1 0,26 0,-26 0,26 0,-26 0,1 0,-25 0,0 0,49 0,-74 0,25 0,0 0,-1 0,1 0,0 0,0 0,-25 0,24 0,-24 0,25 0,0 0,25 0,-50 12,49-12,1 0,-1 0,51 0,-26 0,0 0,-24 0,0 0,-1 0,-24 0,0 0,0 0,-25 0,24 0,1 0,0 0,0 0,24 0,1 0,-25 12,49-12,-74 0,25 0,25 0,-50 0,24 0,1 0,0 0,-25 0,25 0,0 0,-1 0,1 0,0 0,0 10,0-10,49 0,-49 0,24 0,-24 0,49 0,-74 0,50 0,-25 0,24 0,1 0,-25 0,0 0,24 0,-49 0,25 0,0 0,0 0,-25 0,24 0,1 0,-25 0,25 0,-25 0,25 0,-25 0,25 0,-1 0,-24 0,25 0,-25 0,25 0,0 0,-25 0,25 0,-1 0,1 0,0 0,-25 0,25 0,0 0,-1 0,-24 0,25 0,-25 0,25 0,0 0,-25 0,25 0,-25 0,24 0,1 0,25 0,-25 0,-25 0,24 0,1 0,25 0,-50 0,25 0,-25 0,49 0,-24 0,0 0,0 0,49 0,-49 0,0 0,24 0,-24 0,0 0,24 0,-49 0,25 0,25 0,-26 0,1 0,0 0,0 0,0 0,24 0,-24 0,0 0,24 0,-24 0,0 0,0 0,-25 0,49 0,-49 0,25 0,0 0,0 0,24 0,-49 0,25 0,25 0,-50 0,25 0,-1 0,1 0,-25 0,25 0,-25 0,25 0,0 0,-1 0,1 0,0 0,0 0,0 0,24 0,1 0,-25 0,-1 0,1 0,0 0,0 0,-25 0,49 0,-24 0,-25-10,50 10,-25 0,-1 0,-24 0,25 0,0 0,0 0,-1 0,-24 0,0 0,25 0,0 0,-25 0,0-12,25 12,-25-12,0 12,25 0,-25 0,24 0,1 0,-25 0,25 0,-25 0,25 0,0 0,-25 0,24 0,-24 0,50 0,0 0,-1 0,-24 0,25 0,24 0,-49 0,-25 0,49 0,-49 0,50 0,-50 0,25 0,0 0,-1 0,26 0,-25 0,24 0,26 0,-1 0,1 0,24 0,-50 0,-24 0,25 0,-25 0,24 0,-24 0,0 0,-25 0,24 0,1 0,0 0,-25 0,25 0,-25 0,25 0,-1 0,-24 0,25 0,-25 0,25 0</inkml:trace>
</inkml:ink>
</file>

<file path=ppt/ink/ink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34.8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74,'0'0,"0"0,24 0,1 0,-25 0,50 0,-25 0,-1 0,26 0,-25 0,-1 0,-24-22,25 22,25 0,-50 0,25 0,-25 0,49 0,-24-22,0 22,-1 0,26-22,24 22,25 0,-24 0,-1 0,0 0,25 0,-24 0,-1 0,-49 0,24 0,1 0,24 0,-49 0,0 0,0 0,49 0,-49 0,-1 0,1 0,-25 0,25 0,0 0,-25 0,24 0,1 0,0 0,0 0,-25 0,25 0,-1 0,26 0,-50 0,25 0,-25 0,24 0,-24 0,25 0,0 0,-25 0,25 0,-1 0,1 0,0 0,-25 0,25 0,0 0,-25 0,24 0,-24 0,25 0,-25 0,25 0,0 0,-25 0,24 0,-24 0,25 0,0 0,-25 0,25 0</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9:55.8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0,'0'24,"0"-24,25 0,0 0,0 0,74 0,-25 0,25 0,1 0,24 0,-25 25,0-25,-24 0,-1 0,0 0,1 0,-50 0,0 0,24 0,-24 0,0 0,0 0,-25 0,49 0,-24 0,-25 0,25 0,0 0,-1 0,-24 0,50 0,-50 0,50 0,-26 0,1 0,25 0,0 0,-26 0,26 0,-25 0,49 0,-24 0,-25 0,24 0,1 0,49 0,-24 0,-1 0,0 0,1 0,-1 0,26 0,-26 0,50 0,-25 0,50 0,0 0,-50 0,25 0,-49 0,-1 0,-24 0,-1 0,-24 0,25 0,-1 0,26 0,24 0,-25 0,1 0,24 0,0 0,25 0,-74 0,24 0,-24 0,-25 0,25 0,24 0,-24 0,24 0,25 0,-49 0,49 0,0 0,25 0,-24 0,-51 0,26 0,-26 0,-24 0,25 0,-1 0,-24 0,50 0,-1 0,25 0,25 0,25 0,-50 0,50 0,-74 0,-1 0,1 0,-51 0,26 0,24 0,-24 0,0 0,24 0,0 0,1 0,-1 0,-49 0,74 0,-74 0,0 0,0 0,24 0,-24 0,0 0,25 0,-25 0,24 0,1 0,-1 0,1 0,0 0,-26 0,51 0,-50 0,24 0,1 0,0 0,24 0,25 24,-24-24,-1 0,0 0,26 0,-1 0,-25 0,1 0,24 0,-25 0,-49 0,50 0,-26 0,-24 24,50-24,-26 0,-24 0,25 0,24 0,-24 0,-1 0,-24 0,25 0,-25 0,-1 0,1 0,-25 0</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9:59.0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0-120,'0'0,"0"0,50 0,-25 0,-1 0,1 0,0 0,0 0,24 0,1 0,-25 0,0 0,-1 0,1 0,25 0,24 0,-49 0,25 0,-1 0,1 0,24 0,1 0,-51 0,26 0,0 0,-1 0,1 0,24 0,-24 0,24 0,1 0,-1 0,25 0,-24 0,49 0,-25 0,-25 0,25 0,1 0,-1 0,25 0,-25 0,-25 0,1 0,-1 0,1 0,-51 0,51 0,-26 0,-24 0,25 0,-1 0,1 0,0 0,24 0,25 0,-24 0,24 0,0 0,25 0,-50 0,26 0,-26 0,0 0,26 0,-51 0,26 0,-1 0,25 0,25 0,-25 0,25 0,50 0,-50 0,25 0,0 0,-50 0,50 0,-50 0,-25 0,1 0,-26 0,26 0,-1 0,0 0,1 0,-1 0,1 0,-1 0,-24 0,24 0,-24 0,24 0,0 0,26 0,-1 0,0 0,-25 0,26 0,-1 0,50 0,-50 0,50 0,-25 0,-50 0,0 0,1 0,-26 0,26 0,-26 0,-49 0,50 0,0-8,-26 8,1 0,25 0,-25-10,-1 10,51 0,-50 0,24 0,1 0,24 0,-24 0,24 0,25 0,-24 0,24 0,0 0,0 0,-24 0,24 0,-25 0,-24 0,0 0,-26 0,1 0,-25 0,25 0,0 0,0 0,-25 0,24 0</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01.5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66,'25'0,"0"0,24 0,1 0,24 0,-24 0,24 0,1 0,-1 0,1 0,-1 0,25 0,-24 0,24 0,25 0,-25 0,-25 0,26 0,-26 0,0 0,-24 0,0 0,-1 0,1 0,0 0,24 0,0 0,26 0,24 0,-25 0,0 0,-49 0,49 0,-25 0,-24 0,-1 0,26 0,-26 0,1 0,0 0,-1 0,-24 0,49 0,1 0,-1 0,1 0,-26 0,1 0,-1 0,26 0,-26 0,26 0,-1 0,1 0,-1 0,25 0,-24 0,24 0,-25 0,-24 0,24 0,1 0,-51 0,51 0,-26-17,-24 17,25-16,-25 16,24 0,1 0,-1 0,-24-16,50 16,-26 0,1 0,24 0,-24 0,0 0,24 0,-24 0,24 0,-24 0,-1 0,1 0,-1 0,-24 0,-25 0,25 0,0 0,0 0,49 0,-24 0,49 0,-25 0,1 0,73 0,-48 0,-26 0,0 0,1 0,-26 0,1 0,-25 0,-25 0,49 0,-24 0,0 0,25 0,-1 0,1 0,-1 0,1 0,0 0,-1 0,-24 0,0 0,-25 0,25 0,-25 0,24 0,1 0,0 0,0 0,24 0,1 0,0 0,-26 0,26 0,0 0,-26 0,1 0,0 0,0 0,0 0,-1 0,1 0,25 0,-25-17,-1 17,26 0,0 0,-50 0</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04.71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0 247,'0'0,"0"0,25 0,24 0,-24 0,25 0,-1 0,1 0,-1 0,-24 0,25 0,-25 0,-1 0,1 0,0 0,0 0,49 0,1 0,-26 0,26 0,-1 0,1 0,-26 0,26 0,-1 0,0 0,1 0,-26 0,26 0,-1 0,1 0,24 0,0 0,25 0,-49 0,-1 0,-49 0,24 0,1 0,0 0,-26 0,51 0,-50 0,74 0,-50 0,51 0,-26 0,1 0,-26 0,1 0,24 0,1 0,-51 0,26 0,0 0,24 0,25 0,50 0,-25 0,25 0,0 0,0 24,-75-24,25 0,-49 0,-1 0,1 0,0 0,-26 0,26 0,-25 0,49 0,-24 25,24-25,-24 0,0 0,24 0,-24 0,24 0,0 0,1 0,-26 0,26 0,-1 0,50 0,0 0,0 0,25 0,-50 0,-24 0,-1 0,1 0,-26 0,1 0,24 0,-24 0,-1 0,-24 0,50 0,-1 0,0 0,50 0,-24 0,-26 0,-24 0,24 0,-49 0,0 0,0 0,24-25,1 25,-1 0,1 0,0 0,-1 0,-24 0,25 0,-26 0,26-24,-25 24,24 0,26 0,-26 0,1 0,25 0,-1 0,-24 0,24 0,0 0,1 0,-1 0,1 0,-26 0,1 0,-1 0,1 0,24 0,-24 0,0 0,24 0,-49 0,25 0,-26 0,1 0,0 0,-25 0,25-24,0 24,-1 0,26 0,0 0,-26 0,26 0,-25 0,0 0,-1 0,-24 0,25 0,0 0,25 0,-1 0,-24 0,49 0,1 0,-1 0,-24 0,24 0,-24 0,-1 0,1 0,0 0,24 0,-49 0,25 0,-1 0,50 0,-24 0,74 0,-25 0,24 0,-48 0,-26 0,1 0,-1 0,25 0,-49 0,24-25,-24 25,24 0,1 0,-26 0,26 0,-26 0,1-24,-1-1,-24 25,25 0,-25 0,-1 0,26 0,-25 0,49-24,-24 24,24 0,26 0,24 0,-50 0,25 0,-24 0,-1 0,-49-25,24 25,1 0,-25 0,24-24,1 24,-50 0,25 0,24 0,-24-25,25 1,-25 24,24 0,-24 0,25 0,24 0,1 0,-26 0,26 0,-1 0,-49 0,49 0,-74 0,25-25,-25 25,25 0,-25 0,25 0,-1 0,-24 0,50 0,-25 0,0 0,-1 0,1 0,0 0,-25 0,25 0,0 0,-1 0,26 0,-50 0,25 0,0 0,-25 0</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08.9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51,'0'0,"0"0,25 0,0 0,49 0,-24 0,-1 0,1 0,0 0,24 0,-24 0,24 0,-24 0,49 0,0 0,25 0,-25 0,1 0,48 0,-48 0,-1 0,0 0,-24 0,24 0,-25 0,1 0,-26 0,1 0,24 0,1 0,-1 0,1 0,-1 0,0 0,-24 0,0 0,-26 0,26 0,-25 0,0 0,24 0,26 0,-26 0,26 0,-1 0,25 0,50 0,-25 0,-24 0,48 0,-48 0,-1 0,-25 0,1 0,-26 0,-24 0,0 0,25 0,-1 0,1 0,-1 0,1 0,25 0,-1 0,0 0,50 0,-49 0,49 0,-25 0,25 0,-49 0,-1 0,-24 0,-26 0,26 0,0 0,-1 0,1 0,0 0,24 0,25 0,-24 0,49 0,-50 0,25 0,1 0,-26 0,-24 0,-1 0,1 0,-25 0,-1 0,26 0,0 0,-1 0,75 0,-24 0,24 0,24 0,-48 0,24 0,-50 0,-49 0,25 0,-26 0,26 0,-25 0,24 0,-24 0,25 0,-1 0,1 0,25 0,-26-25,1 25,-1 0,-24 0,50 0,-1 0,0 0,-24 0,49 0,50 0,-50 0,1 0,-1 0,-25 0,1 0,-1 0,1 0,-51 0,26 0,0 0,-1 0,26 0,-1 0,0 0,1 0,-25 0,-1 0,1 0,24 0,-24 0,-1 0,1 0,24 0,-24 0,24 0,26 0,-26 0,1 0,24 0,-25 0,-24 0,-1 0,-24 0,25 0,-50 0,25 0,0 0,-1 0,26 0,-25 0,24 0,1 0,24 0,1 0,-26 0,1 0,0 0,-1 0,1 0,-25 0,0 0,24 0,-24 0,49 0,-24 0,24-25,-24 25,24 0,1 0,-25 0,-26 0,26 0,-25 0,0 0,24 0,26 0,-26 0,1 0,-1 0,1 0,0 0,24 0,-24 0,-25 0,-1 0,1 0,0 0,-25 0,25 0,-25 0,25 0,-1 0,1 0,0 0,0 0,-25 0,25 0,-25 0,24 0,1 0,-25 0,25 0,-25 0,25 0,0 0,-1 0,1 0,0 0,0 0,0 0,0 0</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12.2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10,'0'0,"0"0,25 0,0 0,0 0,-25 0,49 0,-24 0,0 0,24 0,-24 0,25 0,-1 0,26 0,-1 0,0 0,50 0,-24 0,-1 0,50 0,-75 0,0 0,1 0,-50 0,-1 0,26 0,-50 0,25 0,-25 0,49 0,-24 0,25 0,24 0,-24 0,24 0,0 0,-49 0,25 0,-25 0,49 0,0 0,-49 0,25 0,-1 0,26 0,-1 0,50 0,-25 0,25 0,25 0,-25 0,25 0,-50 0,0 0,25 0,-25 0,1 0,-1 0,49 0,-48 0,48 0,-24 0,-24 0,-1 0,-25 0,-49 0,0 0,0 0,-25 0,24 0,1 0,25 0,-1 0,1 0,24 0,-24 0,-1 0,26 0,-50 0,49 0,0 0,1 0,49 0,25 0,-25 0,99 0,-124 0,25 0,-50 0,-24 0,-50 0,25 0,-1 0,-24 0,25 0,-25 0,25 0,0 0,0 0,24 0,1 0,-25 0,-1 0,1 0,0 0,25 0,-26 0,26 0,24 0,1 0,-1 0,0 0,1 0,-1 0,25 0,-74 0,25 0,-1 0,-24 0,0 0,0 0,0 0,-25 0,24 0,1 0,25 0,-50 0,25 0,24 0,-49 0,0 0,25 0,-25 0,25 0,0 0,-25 0,24 0,-24 0,25 0,-25 0,25-10,0 10,-25 0,25 0,-25 0,24 0,1 0,-25 0,25 0,-25 0</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1:17.7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74 369,'0'0,"0"0,25 0,0 0,-25 0,25 0,-1 0,-24 0,25 0,0 0,0 0,-25 0,25 0,-1 0,1 0,-25 0,25 0,0 0,-1 0,1 0,0 0,0 0,-1 0,1-22,-25 22,25 0,-25 0,25 0,-1 0,26 0,-50 0,74 0,0 0,1 0,-26 0,25 0,1 22,73 1,-49-23,0 46,-24-46,-1 0,-25 0,26 0,-26 0,1 0,-1 0,-24 0,0 0,-1 0,1 0,0 0,-25 0,25 0,-1 0,-24 0,25 0,-25 0,50 0,-50 0,24 0,26 0,-25 0,-1 0,26 0,-25 0,-1 0,1 0,25 0,-1 0,-24 0,24 0,1 0,0 0,24 0,-25 0,26 0,-1 0,25 0,-25 0,0 0,1 0,-51 0,1 0,0 0,0 0,-1 0,1 0,0 0,24 0,1 0,24 0,-24 0,24 0,0 0,-24 0,-1 0,1 0,-1 0,-24 0,25 0,-26 0,1 0,0 23,0-23,24 0,25 0,1 0,-1 0,25 0,-25 0,25 23,-25-23,-24 0,24 0,1 0,-26 0,-24 0,0 0,24 0,-49 0,50 0,-1 0,-24 0,0 0,-1 0,51 22,-75-22,49 0,-24 23,0-23,24 0,-24 0,0 0,24 0,25 0,1 0,24 0,0 0,-50 0,26 23,-26-23,1 0,-50 0,49 0,-24 0,0 0,-1 0,1 0,0 0,24 0,26 0,-26 0,1 0,-26 0,1 0,0 0,0 0,-25 0,24 0,1 0,0 0,49 0,-24 0,24 0,0 0,1 0,-1 0,-25 0,1 0,-1 0,-24 23,25-23,-1 0,1 0,24 0,0 0,25 0,-25 0,25 0,-49 0,24 0,-49 0,0 0,24 0,-49 0,25 0,25 0,-50 0,49 0,-49 0,25 0,0 0,-1 0,-24 0,25-23,0 23,0 0,-1 0,1 0,25 0,-26-23,1 23,25 0,-1 0,1 0,-50 0,24 0,1 0,25 0,-50 0,49 0,-24 0,74 0,0 0,0 0,-25 0,0 0,-24 0,0 0,24 0,-49 0,-1 0,1 0,-25 0,50 0,-50 0,24 0,26 0,-1 0,1 0,-1 0,26 0,-1 0,-49 0,-1 0,1 0,0 0,0 0,-25 0,24 0,1 0,0 0,24 0,-49 0,25 0,25 0,-50 0,24 0,1 0,-25 0,25 0,-25 0,49 0,-49 0,25 0,0 0,-25 0,25-23,0 23,-25 0,24 0,-24 0,25-22,0 22,-25-23,25 23,-1 0,1 0,0 0,-25 0,25 0,-1 0,-24 0,0 0,25 0,-25 0,25 0,0 0,-25 0,0-23,24 23,1 0,0 0,-25 0,25 0,-25 0,0-23,24 23,-24 0,0 0,25-23,0 23,-25-23,0 23,0-22,0 22,0-23,0 0,0 23,0-23,0 23,0-23,0 23,0-22,0-1,0 23,0-23,0 23,0 0,-25 0,25 0,-25 0,1 0,-26 0,1 0,24 0,0 0,-24 0,24 0,-25 0,50 0,-49 0,-1 0,50 0,-24 0,-26 0,25 0,0 0,-24 0,24 0,0 0,-24 0,-1 0,26 0,-26 0,1 23,-1-23,25 0,-24 0,-1 0,26 0,-1 0,-25 0,26 0,-1 0,-49 0,74 0,-25 0,0 0,0 0,1 0,24 0,-25 0,0 0,0 0,25 0,-49 0,49 0,-25 0,0 23,1-23,-26 0,25 0,0 0,-24 0,24 0,-24 0,24 0,-25 0,26 0,-1 0,-25 0,26 0,-1 0,0 0,-24 22,24-22,-25 0,1 0,24 0,0 0,-24 0,49 0,-25 0,-24 0,24 0,-25 0,26 0,-75 0,24 0,26 0,-50 0,24 0,-24 0,25 0,25 0,-1 0,-24 0,24 0,1 0,24 0,-24 0,-1 0,25 0,1 0,-1 0,0 0,-24 0,24 0,0 0,-24 0,-1 0,25 0,-24 0,-1 0,26 0,-1 0,-25 0,25 0,25 0,-24 0,-1 0,0 0,0 0,1 0,-26 0,1 0,24 0,-25 0,1 0,-25 0,24 0,1 0,-1 0,1 0,-26 0,26 0,-1 0,26 0,-26 0,25 0,-24 0,24 0,-24 0,-1 0,25 0,-24 0,-1 0,-24 0,24 0,1 0,-1 0,1 0,-25 0,24 0,25 0,-24 0,-1 0,1 0,-1 0,26 0,-26 0,25 0,1 0,-26 0,1 0,24 0,-25 0,1 0,-1 0,1 0,24 0,-25-22,1 22,-1 0,1 0,-1 0,-24 0,25 0,24 0,0 0,-24 0,24 0,0-23,-24 23,49 0,-25 0,-49 0,49 0,0 0,-24 0,-1 0,25 0,1 0,-1 0,0 0,-24 0,-1 0,25 0,0 0,-24-23,24 23,-24 0,-1 0,-24 0,49 0,-24 0,-1 0,1 0,-1 0,1 0,24 0,-25 0,1 0,24 0,0 0,1 0,-1 0,-25 0,26 0,24 0,-50 0,1 0,24 0,0 0,-24 0,24 0,0 0,-25 0,26 0,-1 0,-25 0,1 0,24 0,0 0,-24 0,24 0,-24 0,24 0,0 0,0 0,-24 0,-1 0,26 0,-1 0,-25 0,26 0,-1 0,-25 0,26 0,-1-23,-25 23,1 0,24 0,-24 0,-1 0,1 0,24 0,-25 0,1 0,49 0,-50 0,50 0,-25 0,1 0,-1 0,0-23,25 23,-49 0,24 0,0 0,25 0,-25 0,1 0,-1 0,0 0,25 0,-25 0,1 0,24 0,-25 0,0 0,0 0,1 0,24 0,-25 0,0 0,25 0,-25 0,25 0,-24 0,24 0,-25 0,0 0,25 0,-25 0,25 0,-24 0,-1 0,25 0,-25 0,0 0,25 0,-24 0,-1 0,25 0,-25 0,25 0,-25 0,1 0,24 0,-25 0,25 0,-25 0,25 0,-25 0,1 0,-1 0,25 0,-25 0,0 0,1 0,24 0,-25 0,0 0,25 0,-25 0,25 0,-25 0,1 0,24 0,-25 0,25 0,-25 0,25 0,-25 0,1 0,24 0,0 0,0 0,0 23,0 0,0-23,0 23,0 0,0-23,0 22,0-22,0 23,0 0,0-23,0 23,0-23,0 23,0-23,24 22,-24 1,0-23,0 23,0-23,0 0,0 23,0 0,25-23,-25 0,25 0,-25 0,25 0,-1 0,1 0,0 0,0 0,24 0,-24 0,0 0,0 0,-1 0,1 0,-25 23,25-23,0 0,-25 0,24 0,-24 0,25 0,-25 0,50 0,-26 0,1 0,-25 0,25 0,-25 0,25 0,-1 0,-24 0,25 0,-25 0,25 0,0 0,-25 0,24 0,-24 0,25 22,-25-22,25 0,0 0,-25 0,24 0,-24 0,25 0,0 0,-25 0,25 0,-1 0,1 0,-25 0,25 0,-25 0,25 0,-25 0,24 0,1 0,0 0,-25 0,49 0,-49 0,25 0,-25 0,50 0,-50 0,24 0,1 0,0 0,-25 0,25 0,-25 23,49-23,-24 0,0 0,24 0,-49 0,25 23,25-23,-50 0,49 0,-49 0,25 0,49 0,-49 23,0-23,24 0,-24 23,0-23,-1 0,1 0,0 0,0 0,-1 0,26 0,-50 0,25 0,-25 0,24 0,-24 0,50 0,-50 0,25 0,-25 0,49 0,-49 0,50 0,-50 0,24 0,-24 0,25 0,-25 0,25 0,0 0,-25 0,24 0,-24 0,25 0,0 0,-25 0,25 0,-1 0,1 0,-25 0,25 0,0 0,-25 0,49 0,-49 0,25 0,-25 0,25 0,0 0,-1 0,1 0,0 0,24 0,-24 0,0 0,24 0,-24 0,0 22,0-22,-1 0,-24 0,25 0,-25 0,25 0,-25 0,49 0,1 0,-25 0,24 0,-24 0,-25 0,49 0,-24 0,0 0,-25 0,25 0,-25 0,49 0,-24 0,0 0,-1 0,51 0,-75 0,24 0,1 0,0 0,-25 0,25 0,-25 0,49 0,-49 0,25 0,0 0,0 0,24 0,-24 0,0 0,-1 0,26 0,-25 0,-1 0,26 0,-1 0,-24 0,49 0,-24 0,-1 0,-24 0,0 0,24 0,-49 0,50 0,-50 0,25 0,-1 0,1 23,0-23,-25 0,25 0,-1 0,1 0,0 0,0 0,24 0,-24 0,0 0,24 0,1 0,-1 0,1 0,-1 0,1 0,-25 0,-1 0,1 0,-25 0,50 0,-50 0,24 0,26 0,-25 0,-1 0,51 0,-75 0,49 0,-24 0,-25 0,49 0,-49 0,0 0,25 0,-25 0,50 0,-50 0,24 0,26 0,-25 0,-1 0,26 0,-1 0,-24 0,0 0,49 0,-24 0,-25 0,24 0,1 0,24 0,-25 0,26 0,-1 0,-25 0,1 0,-1 0,-24 0,0 0,-25 0,25 0,-25 0,24 0,-24 0,25 0,0 0,0 0,-1 0,1 0,0 0,0 0,-25 0,24 0,-24 0,0 0,25 0,0 0,0-23,-25 1,49 22,1 0,-25 0,-1 0,26-23,-25 23,-1 0,26 0,-1 0,-24 0,25 0,-1 0,25 0,-49 0,0 0,24 0,-49 0,25 0,-25-23,0 23,25 0,-25 0,25 0,-1 0,1 0,0 0,0 0,-1 0,1 0,25 0,-26 0,26 0,-25 0,-1 0,26 0,-25 0,-1 0,1 0,-25 0,25 0,-25 0,25 0,0 0,-1 0,-24 0,25 0,-25 0,25 0,0 0,-25 0,24 0,1 0,0 0,0 0,-1 0,26 0,-1 0,-24 0,0 0,0 0,-25 0,49 0,-24 0,0 0,24 0,-24 23,0-23,24 23,-24-23,0 0,24 0,-49 0,25 0,-25 0,25 0,-1 0,1 0,0 0,24 0,50 0,-74 0,25 0,-26 0,26 22,-50-22,25 0,-25 0,25 0,-1 0,-24 0,25 0,-25 0,25 0,0 0,-25 0,24 0,-24 23,0-23,50 0,-25 0,-25 0,49 0,-49 0,25 0,-25 0,49 0,-24 0,0 0,-25 0,49 0,-24 0,0 0,-25 0,49 0,-49 0,25 0,0 0,0 0,-25 0,24 0,1 0,0 0,0 0,-1 0,1 0,-25 0,50 0,-50 0,24 0,1 0,0 0,-25 0,49 0,-24 0,0 0,0 0,-1 0,1 0,-25 0,25 0,0 0,0 0,-1 0,-24 0,25 0,0 0,0 0,-1 0,1 0,0 0,-25 0,25 0,-1 0,-24 0,25 0,0 0,0 0,-25 0,24 0,1 0,0 0,-25 0,25 0,-25 0,49 0,-49-23,0 23,25 0,-25 0,25 0,-25 0,0 0,24 0,1 0,-25-22,0 22,0 0,0-23,0 0,0 23,0-23,0 23,0-23,0 1,0 22,0-23,0 23,0-23,0 23,0 0,0-23,0 0,0 23,0-23,0 23,0-22,0 22,0-23,0 0,0 23,0-23,0 23,0-23,0 1,0 22,0-23,0 23,0-23,0 23,0-23,0 0,0 23,0 0,-25 0,25 0,-24 0,-1 0,0 0,0 0,25 0,-49-23,24 23,0 0,-24 0,24-22,0 22,1 0,24 0,-50 0,25-23,1 23,24-23,-25 23,0 0,0 0,25 0,-24 0,24 0,-25 0,0 0,0 0,25 0,-25 0,1 0,-1 0,25 0,-25 0,25 0,-25 0,1 0,24 0,-25 0,0 0,0 0,-49 0,49 0,-24 0,-1 0,1 0,-1 0,26 0,-1-23,-25 23,26 0,-1 0,0 0,0 0,1 0,-1 0,0 0,-24 0,-1 0,25 0,-49 0,25 0,-26 0,26 0,-26 0,51 0,-26 0,-24 0,49 0,-24 0,24 0,-49 0,-1 0,1 0,25 0,-26-23,-24 23,25 0,0 0,24 0,-49 0,50 0,-1 0,1 0,24 0,-25 0,26 0,-1 0,0 0,0 0,25 0,-24 0,24 0,-50 0,25 0,1 0,-1 0,-25 0,26 0,-1 0,-25 0,26 0,-1 0,0 0,-24 0,24 0,0 0,25 0,-49 0,49 0,-25 0,-25 0,50 0,-49 0,24 0,0 0,-24 0,-1 0,26 0,-1 0,-50 0,51 23,-26-23,1 0,49 0,-50 0,25 0,-24 0,24 0,0 0,-24 0,49 0,-50 0,26 0,-51 0,51 0,-51 0,26 0,-1 0,-24 0,25 0,-1 0,1 0,-1 0,1 0,24 0,0 0,-25 0,26 0,-51 0,51 0,-26 0,-24 0,49 0,0 0,-24 0,49 0,-25 0,-24 0,-1 0,25 0,1 0,-51 0,75 0,-24 0,-26 0,1 0,24 0,-25 0,1 0,24 0,0 0,-24 0,24 0,-24 0,-1 0,-24 0,-1 0,1 0,0 0,24 0,-24 0,25 0,-26 0,26 0,-1 0,26 0,-1 23,-25-23,50 0,-49 0,49 0,-25 0,0 0,1 0,-1 0,25 0,-25 0,0 0,1 0,-1 0,0 0,-24 0,24 0,-25 0,1 0,-26 0,1 0,25 0,-1 0,1 0,-1 0,-24 0,24 0,1 0,24 0,-24 0,-1 0,50 0,-49 0,24 0,25 0,-25 0,0 0,-24 0,49 0,-25 0,-24 0,24 0,0 0,-24 0,24 0,-25 0,25 0,-24 0,24 0,0 0,-24 0,49 0,-50 0,26 0,-26 0,25 0,-24-23,24 23,0 0,-24 0,-1 0,26 0,-26 0,1 0,24 0,0 0,-24 0,49 0,-50 0,25 0,25 0,-49-23,24 23,0 0,1 0,24 0,-50 0,50 0,-49 0,24 0,0 0,0 0,-49 0,24 0,1 0,24 0,-24 0,24 0,-25 0,26 0,-1 0,0 0,25 0,-25 0,1 0,-1 0,25 0,-25 0,25 0,-49 0,49 0,-25 0,0 0,0 0,25 0,-24 0,24 0,-50 0,25 0,25 0,-49 0,24 0,0 0,25 0,-24 0,24 0,0 0,-25 0,0 0,25 0,-25 0,25 0,-24 0,24 0,-25 0,0 0,25 0,-25 0,25 0,-24 0,-1 23,25-23,-25 0,25 0,-25 0,25 0,-24 0,-1 0,25 0,-25 0,25 0,-25 0,25 0,-25 0,1 0,24 0,-25 0,25 0,-50 0,50 0,-24 0,24 0,-25 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04.7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11,'0'0,"25"0,49 0,-24 0,-1 0,26 0,-25 0,-1 0,1 0,-25 0,-1 0,1 0,0 0,25 0,-26 0,1 0,50 14,-1-14,1 0,49 14,-50-14,0 0,1 0,-1 0,1 0,-1 0,1 0,-26 0,26 0,-26 0,1 0,24 0,-24 0,49 0,-24 0,-26 0,1 0,-25 0,24 0,-24 0,0 0,0 0,24 0,-49 0,50 0,0 0,-1 0,-24 0,25 0,-1 0,1 0,-25 0,0 0,-1 0,1 0,25 0,-50 0,25 0,24 0,1 0,-50 0,49 0,-24 0,0 0,-25 0,25 0,0 0,-1 0,1 0,-25 0,50 0,-25 0,0 0,24 0,-24 0,0 0,24 0,-49 0,25 0,-25 0,25 0,-25 0,50 0,-1 0,-24 0,50 0,-1 0,0 0,1 0,-1 0,-24 0,-25 0,-1 0,26 0,-25 0,0 0,49 0,-49 0,25 0,-1 0,1 0,24 0,-24 0,-1 0,26 0,-25 0,24 0,0 0,1 0,-1 0,26 0,-26 0,25 0,0 0,-24 0,-1 0,-24 0,24 0,-74-14,25 14,-25 0,25 0,0 0,-25 0,25 0,-1 0,1 0,25 0,-1 0,1 0,-25 0,25 0,-26 0,1 0,0 0,0 0,0 0,-1 0,26 0,0 0,-1 0,26 0,24 0,0 0,0 0,-24 0,-26 0,-24 0,0 0,25 0,-26 0,1 0,-25 0,25 0,0 0,0 0,49 0,-49 0,25 0,24 0,-24 0,-1 0,51 0,-76 0,26 0,-25 0,24 0,26 0,-26 0,1 0,24 0,-24 0,0 0,24 0,-49 0,0 0,24 0,1 0,0 0,-26 0,26 0,-25 0,0 0,24 0,1 0,-25 0,24 0,-24 0,25 0,-1 0,-24 0,50-14,-51 14,1 0,25 0,24 0,-24 0,0 0,-1 0,-24 0,25 0,-26 0,1 0,25 0,-25 0,24 0,1 0,0 0,-1 0,26 0,-1 0,-24 0,49 0,-49 0,24 0,0 0,1 0,-1 0,-24 0,24 0,26 0,-26 0,-24 0,24 0,25 0,-49 0,49 0,-24 0,-26 0,50 0,1 0,-26 0,1 0,-1 0,-24 0,-1 0,-24 0,25 0,-26 0,1 0,50 0,-26 0,-24 0,50 0,-26 0,26 0,-51 0,-24 0,25 0,0 0,-25 0,25 0,-25 0,25 0,24 0,1 0,-25 0,24 0,-24 0,0 0,25 0,-26 0,1 0,-25 0,25 0,0 0,-25 0,25 0,-1 0,26 0,-25 0,0 0,24 0,1 0,-25 0,0 0,24 0,-49 0,50 0,-50 0,25 0,-25 0,24 0,-24 0,25 0,0 0,-25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01.5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0 267,'0'-24,"50"24,24-24,100-1,24-23,-49-1,-75 49,1-24,-26 24,26 0,-1 0,25 0,-24 0,24 0,-24 0,-1 0,-24 0,24 0,0 0,26 24,73 0,-123-24,-1 0,100 25,223 23,372 25,-198 73,-273-98,-174 1,-24-25,-75-24,49 0,125 0,173 0,224 24,-1-24,-173 49,-397-49,25 0,24 0,175 0,197 24,26 49,-174-49,-248-24,-25 0,49 0,100 0,99 0,198 0,-73 0,-373 0,24 0,26-24,99 0,173-25,150 1,-100 23,-348 25,1-24,50 0,98 0,125-25,198-24,-49 25,-447 23,24 25,1-24,74-24,174-1,174-48,-1 48,-198 25,-223 24,0 0,0 0,-25 0</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08.4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0 147,'0'0,"0"0,25 0,-25 0,50 0,-50 0,25 0,-1 0,1 0,25 0,-25 0,0 0,24 0,-24 0,0 0,0 0,-25 0,49 0,-24 0,-25 0,50 0,-25 0,-1 0,51 0,-1 0,1 0,-26 0,1 0,25 0,-26 0,26 0,-51 0,1 0,0 0,50 0,-75 0,24 0,51 0,-26-24,1 24,0 0,24 0,1 0,-51-24,1 24,25 0,-50 0,25 0,24 0,-49 0,25 0,0 0,0 0,-25 0,49 0,1 0,-25 0,0 0,0 0,-1 0,26 0,-25 0,0 0,-25 0,49 0,1 0,-25 0,24 0,1 0,24 0,-24 0,0 0,-25 0,24 0,-24 0,-1 0,-24 0,25 0,-25 0,24 0,1 0,0 0,0 0,0 0,49 0,-49 0,0 0,0 0,-1 0,1 0,-25-23,25 23,-25 0,25 0,0 0,0 0,-25 0,49 0,-24 0,-25 0,25 0,0 0,-25 0,24 0,-24 0,0 0,25 0,0 0,0 0,-25 0,50 0,-50 0,24 0,-24 0,25 0,0 0,-25 0,25-24,-25 24,25 0,-25 0,24 0,1 0,0 0,-25 0,25 0,-25-24,25 24,0 0,-25 0,24 0,1 0,-25 0,25 0,0 0,0 0,-1 0,1 0,0 0,0 0,-25 0,50 0,-50 0,24 0,1 0,0 0,25 0,-26 0,26 0,0 0,-1-24,1 24,0 0,-26 0,1 0,0 0,0 0,-25 0,50 0,-50 0,24 0,1 0,0 0,25 0,-26 0,1 0,0 0,-25 0,25 0,0 0,-25 0,25 0,-25 0,24 0,26 0,-25 0,24 0,1 0,-25 0,0 0,-25 0,25 0,-25 0,24 0,1 0,-25 0,25 0,-25 0,25 0,-25 0,25 0,-1 0,-24 0,25 0,0 0,0 0,-25 0,25 0,-25 0,25 0,-1 0</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18.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-1 127,'0'0,"24"0,-24 0,25 0,-25 0,50 0,-50 0,25 0,-1-24,1 24,25 0,-25 0,0 0,24 0,-49 0,25 0,25 0,-1 0,-24 0,25 0,24 0,-24 0,-1 0,1 0,0 0,24 0,-49 0,-25 0,50 0,-50 0,24 0,26 0,-25 0,24 0,1 0,-50 0,25 0,0 0,-1 0,-24 0,25 0,25 0,-25 0,0 0,49 0,-24 0,-1 0,1 0,-1 0,1 0,0 0,-1 0,1 0,0 0,-1 0,1 0,24 0,-24 0,24 0,-24 0,24 0,26 0,-51 0,-24 0,0 0,0 0,0 0,-1 0,26 0,-25 0,0 0,49 0,-24 0,-1 0,26 0,-26 0,1 0,25 0,-75 0,24 0,26 0,-25 0,0 0,24 0,50 0,1 0,-1 0,0 0,-24 24,-1-24,-24 0,-25 0,-25 0,24 0,1 0,0 0,-25 0,50 0,-50 0,49 0,1 0,24 0,-24 0,-25 0,0 0,-1 0,1 0,25 0,-25 0,24 0,-24 0,50 0,-1 0,0 0,-24 0,0-24,-26 24,26 0,-50 0,50 0,-50 0,25 0,-1 0,1 0,0 0,0 0,0 0,49 0,-49 0,25 0,-26 0,26 0,-25 0,0 0,24 0,1 0,-1 0,1 0,0 0,24 0,-24 0,-25 0,-1 0,1 0,-25 0,25 0,0 0,0 0,-25 0,49 0,-24 0,25 0,-25 0,24 0,-24 0,0 0,0 0,-1 0,1 0,0 0,0 0,0 0,0 0,24 0,50 0,-49 0,24 0,-24 0,0 0,-26 0,25 0,-24-24,0 24,0 0,-1 0,1 0,0 0,49 0,-49 0,50 0,-50 0,24 0,-24 0,25 0,-50 0,24 0,1 0,-25 0,25 0,-25 0,50 0,-25 0,24 0,1 0,-1 0,26 0,-1 0,1 0,-26 0,-24 0,25 0,-1 0,-24 0,25 0,-1 0,26 0,-1 0,-24 0,24 0,1 0,-50 0,24 0,1 0,-25 0,0 0,-25 0,24 0,-24 0,50 0,0 0,24 0,-24 0,49 0,-25 0,1 0,-1 0,1 0,-1-25,-49 25,0 0,-25 0,25 0,-1 0,1 0,0 0,0 0,25 0,-1 0,26 0,-26 0,1 0,-1 0,1 0,25 0,-51 0,1 0,25 0,-25 0,-1 0,26 0,0-24,-25 24,49 0,0 0,-24 0,24 0,1 0,-1 0,-24 0,0 0,-1 0,26 0,-1 0,-24 0,24 0,1 0,24 0,-25 0,1 0,-1 0,-24 0,24 0,1 0,-26 0,-24 0,50 0,-26 0,1 0,-1 0,-24 0,0 0,25 0,-50 0,25 0,-25 0,24 0,1 0,-25 0,25 0,0 0,24 0,-24 0,25-24,-25 24,0 0,24 0,-24 0,0 0,0 0,-1 0,1 0,25 0,-25 0,24 0,1 0,0 0,-1 0,-24 0,0 0,-25 0,25 0,-1 0,1 0,25 0,-25 0,24 0,1 0,24 0,-74 0,25 0,0 0,0 0,-25 0,25 0,-25 0,24 0,-24 0,50 0,-50 0,25 0,-25 0</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23.7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0 208,'0'0,"0"0,25 0,-25 0,0 0,24 0,1 0,-25 0,25-12,-25 12,25 0,0 0,-1 0,1 0,-25 0,25 0,0 0,0 0,-25 0,24 0,1 0,-25 0,25 0,-25 0,0 0,25 0,-1 0,1 0,0 0,0 0,24 0,1 0,-25 0,24 0,26-11,-50 11,24 0,26 0,-26 0,26 0,-1 0,0 0,1 0,-1 0,0 0,-24 0,0 0,-1 0,1 0,-50 0,49 0,-24 0,-25 0,25 0,25 0,-26 0,26 0,24 0,-49 0,25-12,-1 12,-24 0,0-12,24 12,-24 0,0 0,25 0,24-11,0 11,-24 0,24 0,26-12,-26 0,50 12,-74 0,-1 0,-24 0,49 0,-49 0,0 0,0 0,24 0,-24 0,25 0,-1 0,1 0,-25 0,-1 0,26-11,-25 11,0 0,-1 0,-24 0,25 0,0 0,-25 0,25 0,24 0,-49 0,50 0,24 0,-49 0,-25 0,25 0,0 0,-25 0,25-12,-1 12,1 0,-25 0,25 0,24 0,-49 0,25 0,-25 0,25 0,0 0,-25 0,25 0,-25 0,24 0,1 0,0 0,25 0,-50 0,24 0,1 0,-25 0,25 0,-25 0,25 0,-25 0,25 0,-1 0,1 0,-25 0,25 0,0 0,-25 0,0 0,0 0,25 0,-25 0,24 0,1 0,-25 0,25 0,-25 0,25 0,-25 0,25 0,-1 0,-24 0,25 0,-25 0,25 0,0 0,-25 0,0 0,25 0,-25 0,24 0,-24 0,25 0,0 0,-25 0,25 0,-25 0,24 0,-24 0,25 0,0 0,-25 0,25 0,-25 0,0 0,0 0,-25 12,0-1,0-11,1 0,-1 12,25-12,-50 0,50 12,-49-12,49 0,-25 0,0 0,0 0,1 0,24 0,-25 0,0 0,0 0,25 0,-49 0,-1 0,25 0,0 0,1 0,-1 0,0 0,0 0,0 0,1 0,-1 0,-25 0,25 11,1-11,-26 0,25 0,0 0,1 0,-26 0,1 0,-1 0,0 0,-24 0,-25 0,24 0,26 0,-1 0,1 0,-1 0,-24 0,-1 0,50 0,-24 0,-1 0,-24 0,0 0,24 0,-24 0,24-11,0 11,-24-12,49 12,0 0,-24 0,49-12,-25 12,0 0,0 0,1 0,-26 0,25 0,-24-11,-1 11,0 0,26 0,-26 0,1 0,49-12,-50 12,25 0,0 0,1 0,-26 0,25 0,0 0,-49 0,24 0,1 0,24 0,-49 0,49 0,0 0,0 0,0 0,1 0,-1 0,25 0,-25 0,0 0,0 0,25 0,-24 0,-1 0,25 0,-25 0,25 0,-25 0,1 0,-1 0,25 0,-50 0,50 0,-25 0,-24 0,49 0,-25 0,25 0,-25 0,0 0,25 0,-24 0,24 0,-25 0,0 0,25 0,-25 0,0 0,1 0,24 0,-25 12,-25-12,50 0,-49 0,-1 0,25 0,0 0,1 0,-26 0,25 0,0 0,1 0,-1 0,25 0,-25 0,25 0,-25 0,25 0,-24 0,-1 0,0 0,25 0,-50 0,50 0,-24 0,24 0,0 0,24 0,51-12,24 12,-25-12,25 12,-24 0,24 0,-49 0,49 0,0 0,0 0,-24 0,24 0,0 0,0 0,25 0,-25 0,-24 0,-26 0,26 0,-26 0,1 0,-25 0,-1 0,26 0,-50 0,25 0,-1 0,1 0,-25 0,25 0,0 0,0 0,24 0,-49 0,50 0,-1 0,1 0,0 0,-1 0,-24 0,25 0,-26 0,1 0,0 0,-25 0,50 0,-50 0,24-11,26 11,0 0,-1 0,-24 0,49 0,-74 0,25-12,0 12,0 0,-1 0,-24 0,50 0,-25 0,24 0,1 0,0 0,-1 0,26 0,-51 0,26 0,-50 0,25 0,0 0,-1 0,1 0,-25 0,50 0,-1 0,-49 0,50 0,24 0,-49 0,0 0,0 0,-25 0,24 0,1 0,-25 0,25 0,-25 0,25 0,0 0,-1 0,-24 0,25 0,-25 0,25 0,0 0,-25 0,25 0,-25 0,24 0,1 0,0 0,0 0,0 0,-25 0,24 0,-24 0,25 0,0 0,-25 0,0 0,0 0,-25 12,0-12,1 11</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04.7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11,'0'0,"25"0,49 0,-24 0,-1 0,26 0,-25 0,-1 0,1 0,-25 0,-1 0,1 0,0 0,25 0,-26 0,1 0,50 14,-1-14,1 0,49 14,-50-14,0 0,1 0,-1 0,1 0,-1 0,1 0,-26 0,26 0,-26 0,1 0,24 0,-24 0,49 0,-24 0,-26 0,1 0,-25 0,24 0,-24 0,0 0,0 0,24 0,-49 0,50 0,0 0,-1 0,-24 0,25 0,-1 0,1 0,-25 0,0 0,-1 0,1 0,25 0,-50 0,25 0,24 0,1 0,-50 0,49 0,-24 0,0 0,-25 0,25 0,0 0,-1 0,1 0,-25 0,50 0,-25 0,0 0,24 0,-24 0,0 0,24 0,-49 0,25 0,-25 0,25 0,-25 0,50 0,-1 0,-24 0,50 0,-1 0,0 0,1 0,-1 0,-24 0,-25 0,-1 0,26 0,-25 0,0 0,49 0,-49 0,25 0,-1 0,1 0,24 0,-24 0,-1 0,26 0,-25 0,24 0,0 0,1 0,-1 0,26 0,-26 0,25 0,0 0,-24 0,-1 0,-24 0,24 0,-74-14,25 14,-25 0,25 0,0 0,-25 0,25 0,-1 0,1 0,25 0,-1 0,1 0,-25 0,25 0,-26 0,1 0,0 0,0 0,0 0,-1 0,26 0,0 0,-1 0,26 0,24 0,0 0,0 0,-24 0,-26 0,-24 0,0 0,25 0,-26 0,1 0,-25 0,25 0,0 0,0 0,49 0,-49 0,25 0,24 0,-24 0,-1 0,51 0,-76 0,26 0,-25 0,24 0,26 0,-26 0,1 0,24 0,-24 0,0 0,24 0,-49 0,0 0,24 0,1 0,0 0,-26 0,26 0,-25 0,0 0,24 0,1 0,-25 0,24 0,-24 0,25 0,-1 0,-24 0,50-14,-51 14,1 0,25 0,24 0,-24 0,0 0,-1 0,-24 0,25 0,-26 0,1 0,25 0,-25 0,24 0,1 0,0 0,-1 0,26 0,-1 0,-24 0,49 0,-49 0,24 0,0 0,1 0,-1 0,-24 0,24 0,26 0,-26 0,-24 0,24 0,25 0,-49 0,49 0,-24 0,-26 0,50 0,1 0,-26 0,1 0,-1 0,-24 0,-1 0,-24 0,25 0,-26 0,1 0,50 0,-26 0,-24 0,50 0,-26 0,26 0,-51 0,-24 0,25 0,0 0,-25 0,25 0,-25 0,25 0,24 0,1 0,-25 0,24 0,-24 0,0 0,25 0,-26 0,1 0,-25 0,25 0,0 0,-25 0,25 0,-1 0,26 0,-25 0,0 0,24 0,1 0,-25 0,0 0,24 0,-49 0,50 0,-50 0,25 0,-25 0,24 0,-24 0,25 0,0 0,-25 0</inkml:trace>
</inkml:ink>
</file>

<file path=ppt/ink/ink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08.4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0 147,'0'0,"0"0,25 0,-25 0,50 0,-50 0,25 0,-1 0,1 0,25 0,-25 0,0 0,24 0,-24 0,0 0,0 0,-25 0,49 0,-24 0,-25 0,50 0,-25 0,-1 0,51 0,-1 0,1 0,-26 0,1 0,25 0,-26 0,26 0,-51 0,1 0,0 0,50 0,-75 0,24 0,51 0,-26-24,1 24,0 0,24 0,1 0,-51-24,1 24,25 0,-50 0,25 0,24 0,-49 0,25 0,0 0,0 0,-25 0,49 0,1 0,-25 0,0 0,0 0,-1 0,26 0,-25 0,0 0,-25 0,49 0,1 0,-25 0,24 0,1 0,24 0,-24 0,0 0,-25 0,24 0,-24 0,-1 0,-24 0,25 0,-25 0,24 0,1 0,0 0,0 0,0 0,49 0,-49 0,0 0,0 0,-1 0,1 0,-25-23,25 23,-25 0,25 0,0 0,0 0,-25 0,49 0,-24 0,-25 0,25 0,0 0,-25 0,24 0,-24 0,0 0,25 0,0 0,0 0,-25 0,50 0,-50 0,24 0,-24 0,25 0,0 0,-25 0,25-24,-25 24,25 0,-25 0,24 0,1 0,0 0,-25 0,25 0,-25-24,25 24,0 0,-25 0,24 0,1 0,-25 0,25 0,0 0,0 0,-1 0,1 0,0 0,0 0,-25 0,50 0,-50 0,24 0,1 0,0 0,25 0,-26 0,26 0,0 0,-1-24,1 24,0 0,-26 0,1 0,0 0,0 0,-25 0,50 0,-50 0,24 0,1 0,0 0,25 0,-26 0,1 0,0 0,-25 0,25 0,0 0,-25 0,25 0,-25 0,24 0,26 0,-25 0,24 0,1 0,-25 0,0 0,-25 0,25 0,-25 0,24 0,1 0,-25 0,25 0,-25 0,25 0,-25 0,25 0,-1 0,-24 0,25 0,0 0,0 0,-25 0,25 0,-25 0,25 0,-1 0</inkml:trace>
</inkml:ink>
</file>

<file path=ppt/ink/ink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18.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-1 127,'0'0,"24"0,-24 0,25 0,-25 0,50 0,-50 0,25 0,-1-24,1 24,25 0,-25 0,0 0,24 0,-49 0,25 0,25 0,-1 0,-24 0,25 0,24 0,-24 0,-1 0,1 0,0 0,24 0,-49 0,-25 0,50 0,-50 0,24 0,26 0,-25 0,24 0,1 0,-50 0,25 0,0 0,-1 0,-24 0,25 0,25 0,-25 0,0 0,49 0,-24 0,-1 0,1 0,-1 0,1 0,0 0,-1 0,1 0,0 0,-1 0,1 0,24 0,-24 0,24 0,-24 0,24 0,26 0,-51 0,-24 0,0 0,0 0,0 0,-1 0,26 0,-25 0,0 0,49 0,-24 0,-1 0,26 0,-26 0,1 0,25 0,-75 0,24 0,26 0,-25 0,0 0,24 0,50 0,1 0,-1 0,0 0,-24 24,-1-24,-24 0,-25 0,-25 0,24 0,1 0,0 0,-25 0,50 0,-50 0,49 0,1 0,24 0,-24 0,-25 0,0 0,-1 0,1 0,25 0,-25 0,24 0,-24 0,50 0,-1 0,0 0,-24 0,0-24,-26 24,26 0,-50 0,50 0,-50 0,25 0,-1 0,1 0,0 0,0 0,0 0,49 0,-49 0,25 0,-26 0,26 0,-25 0,0 0,24 0,1 0,-1 0,1 0,0 0,24 0,-24 0,-25 0,-1 0,1 0,-25 0,25 0,0 0,0 0,-25 0,49 0,-24 0,25 0,-25 0,24 0,-24 0,0 0,0 0,-1 0,1 0,0 0,0 0,0 0,0 0,24 0,50 0,-49 0,24 0,-24 0,0 0,-26 0,25 0,-24-24,0 24,0 0,-1 0,1 0,0 0,49 0,-49 0,50 0,-50 0,24 0,-24 0,25 0,-50 0,24 0,1 0,-25 0,25 0,-25 0,50 0,-25 0,24 0,1 0,-1 0,26 0,-1 0,1 0,-26 0,-24 0,25 0,-1 0,-24 0,25 0,-1 0,26 0,-1 0,-24 0,24 0,1 0,-50 0,24 0,1 0,-25 0,0 0,-25 0,24 0,-24 0,50 0,0 0,24 0,-24 0,49 0,-25 0,1 0,-1 0,1 0,-1-25,-49 25,0 0,-25 0,25 0,-1 0,1 0,0 0,0 0,25 0,-1 0,26 0,-26 0,1 0,-1 0,1 0,25 0,-51 0,1 0,25 0,-25 0,-1 0,26 0,0-24,-25 24,49 0,0 0,-24 0,24 0,1 0,-1 0,-24 0,0 0,-1 0,26 0,-1 0,-24 0,24 0,1 0,24 0,-25 0,1 0,-1 0,-24 0,24 0,1 0,-26 0,-24 0,50 0,-26 0,1 0,-1 0,-24 0,0 0,25 0,-50 0,25 0,-25 0,24 0,1 0,-25 0,25 0,0 0,24 0,-24 0,25-24,-25 24,0 0,24 0,-24 0,0 0,0 0,-1 0,1 0,25 0,-25 0,24 0,1 0,0 0,-1 0,-24 0,0 0,-25 0,25 0,-1 0,1 0,25 0,-25 0,24 0,1 0,24 0,-74 0,25 0,0 0,0 0,-25 0,25 0,-25 0,24 0,-24 0,50 0,-50 0,25 0,-25 0</inkml:trace>
</inkml:ink>
</file>

<file path=ppt/ink/ink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23.7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0 208,'0'0,"0"0,25 0,-25 0,0 0,24 0,1 0,-25 0,25-12,-25 12,25 0,0 0,-1 0,1 0,-25 0,25 0,0 0,0 0,-25 0,24 0,1 0,-25 0,25 0,-25 0,0 0,25 0,-1 0,1 0,0 0,0 0,24 0,1 0,-25 0,24 0,26-11,-50 11,24 0,26 0,-26 0,26 0,-1 0,0 0,1 0,-1 0,0 0,-24 0,0 0,-1 0,1 0,-50 0,49 0,-24 0,-25 0,25 0,25 0,-26 0,26 0,24 0,-49 0,25-12,-1 12,-24 0,0-12,24 12,-24 0,0 0,25 0,24-11,0 11,-24 0,24 0,26-12,-26 0,50 12,-74 0,-1 0,-24 0,49 0,-49 0,0 0,0 0,24 0,-24 0,25 0,-1 0,1 0,-25 0,-1 0,26-11,-25 11,0 0,-1 0,-24 0,25 0,0 0,-25 0,25 0,24 0,-49 0,50 0,24 0,-49 0,-25 0,25 0,0 0,-25 0,25-12,-1 12,1 0,-25 0,25 0,24 0,-49 0,25 0,-25 0,25 0,0 0,-25 0,25 0,-25 0,24 0,1 0,0 0,25 0,-50 0,24 0,1 0,-25 0,25 0,-25 0,25 0,-25 0,25 0,-1 0,1 0,-25 0,25 0,0 0,-25 0,0 0,0 0,25 0,-25 0,24 0,1 0,-25 0,25 0,-25 0,25 0,-25 0,25 0,-1 0,-24 0,25 0,-25 0,25 0,0 0,-25 0,0 0,25 0,-25 0,24 0,-24 0,25 0,0 0,-25 0,25 0,-25 0,24 0,-24 0,25 0,0 0,-25 0,25 0,-25 0,0 0,0 0,-25 12,0-1,0-11,1 0,-1 12,25-12,-50 0,50 12,-49-12,49 0,-25 0,0 0,0 0,1 0,24 0,-25 0,0 0,0 0,25 0,-49 0,-1 0,25 0,0 0,1 0,-1 0,0 0,0 0,0 0,1 0,-1 0,-25 0,25 11,1-11,-26 0,25 0,0 0,1 0,-26 0,1 0,-1 0,0 0,-24 0,-25 0,24 0,26 0,-1 0,1 0,-1 0,-24 0,-1 0,50 0,-24 0,-1 0,-24 0,0 0,24 0,-24 0,24-11,0 11,-24-12,49 12,0 0,-24 0,49-12,-25 12,0 0,0 0,1 0,-26 0,25 0,-24-11,-1 11,0 0,26 0,-26 0,1 0,49-12,-50 12,25 0,0 0,1 0,-26 0,25 0,0 0,-49 0,24 0,1 0,24 0,-49 0,49 0,0 0,0 0,0 0,1 0,-1 0,25 0,-25 0,0 0,0 0,25 0,-24 0,-1 0,25 0,-25 0,25 0,-25 0,1 0,-1 0,25 0,-50 0,50 0,-25 0,-24 0,49 0,-25 0,25 0,-25 0,0 0,25 0,-24 0,24 0,-25 0,0 0,25 0,-25 0,0 0,1 0,24 0,-25 12,-25-12,50 0,-49 0,-1 0,25 0,0 0,1 0,-26 0,25 0,0 0,1 0,-1 0,25 0,-25 0,25 0,-25 0,25 0,-24 0,-1 0,0 0,25 0,-50 0,50 0,-24 0,24 0,0 0,24 0,51-12,24 12,-25-12,25 12,-24 0,24 0,-49 0,49 0,0 0,0 0,-24 0,24 0,0 0,0 0,25 0,-25 0,-24 0,-26 0,26 0,-26 0,1 0,-25 0,-1 0,26 0,-50 0,25 0,-1 0,1 0,-25 0,25 0,0 0,0 0,24 0,-49 0,50 0,-1 0,1 0,0 0,-1 0,-24 0,25 0,-26 0,1 0,0 0,-25 0,50 0,-50 0,24-11,26 11,0 0,-1 0,-24 0,49 0,-74 0,25-12,0 12,0 0,-1 0,-24 0,50 0,-25 0,24 0,1 0,0 0,-1 0,26 0,-51 0,26 0,-50 0,25 0,0 0,-1 0,1 0,-25 0,50 0,-1 0,-49 0,50 0,24 0,-49 0,0 0,0 0,-25 0,24 0,1 0,-25 0,25 0,-25 0,25 0,0 0,-1 0,-24 0,25 0,-25 0,25 0,0 0,-25 0,25 0,-25 0,24 0,1 0,0 0,0 0,0 0,-25 0,24 0,-24 0,25 0,0 0,-25 0,0 0,0 0,-25 12,0-12,1 11</inkml:trace>
</inkml:ink>
</file>

<file path=ppt/ink/ink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32.3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54,'25'0,"0"0,0 0,-1 0,26-7,-25 7,25 0,-26 0,-24-9,50 9,-25 0,0 0,49 0,-24 0,24 0,25 0,-24 0,49 0,-25 0,75 0,-1 0,1 0,-100 0,51 0,-51 0,0 0,26 0,-26 0,0 0,26 0,-1 0,-25 0,26 0,-1 0,0 0,-24 0,-1 0,0 0,-24 0,74 0,-25 0,1 0,48 0,-48 0,73 0,-49 0,50 0,25 0,-51 0,26 0,-75 0,50 0,-25 0,25 0,-25 0,25 0,25 0,49 0,-25 0,26 0,-26 0,1 0,-51 0,-23 0,23 0,-48 0,-26 0,25 0,50 0,-50 0,50 0,-25 0,25 0,-25 0,25 0,25 0,-50 0,25 0,-25 0,25 0,-1 0,-24 0,25 0,50 0,-75 0,50 0,-1 0,1 0,0 0,-1 0,1 0,-50 0,-50 0,26 0,-26 0,50 0,-49 0,-1 0,25 0,0 0,-24 0,49 0,-25 0,25 0,-25 0,1 0,49 0,-25 0,-25 0,74 0,-48 0,-1 0,49 0,1 0,24 0,-24 9,0-2,-25-7,-50 0,0 0,-24 0,-26 0,-49 0,25 0,-25 0,25 0,-25 8,0-1</inkml:trace>
</inkml:ink>
</file>

<file path=ppt/ink/ink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34.5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5,'25'0,"49"0,1 0,24 0,0 0,50 0,0 0,-50 0,25 0,25 0,-25 0,24 0,26 0,0 0,49 0,25 0,74 0,1 0,49 0,-50 0,-74 0,-24 0,-26 0,-49 0,-25 0,25 0,-50 0,50 0,-50 0,50 0,0 0,99 0,0 0,-50 0,25 0,25 0,-124 0,100 0,-100 0,49 0,1 0,-1 0,1 0,0 0,24 0,-24 0,-1 0,1 0,-25 0,24 0,1 0,0 0,-1 0,1 0,-50 0,49 0,51 0,-26 0,25 0,-49 0,99 0,-25 0,-99 0,24 0,-24 0,25 0,-50 0,25 0,24 0,1 0,24 0,25 0,1 0,-1 0,75 0,-50 0,-75 0,-74 0,-24 0,-26-5,1 5,-50 0,0 0</inkml:trace>
</inkml:ink>
</file>

<file path=ppt/ink/ink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36.6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12,'25'0,"-25"0,25 0,-25 0,24 0,1 0,-25 0,25 0,0 0,-1 0,26 0,-25 0,0 0,24 0,26 0,-1 0,-24 0,24 0,-25 0,26 0,-26 0,26 0,-1 0,-24 0,-1 0,26 0,-1 0,0 0,1 0,-1 0,-24 0,49 0,-74 0,24 0,26 0,-26 0,26 0,-1 0,25 0,-24 0,-1 0,0 0,1 0,-1 0,-49 0,24 0,-24 16,0-16,0 0,0 0,-1 0,26 0,-1 0,-24 0,0 0,25 0,-1 0,-24 0,25 0,-1 0,1 0,-25 0,49 0,-24 0,-26 0,-24 0,25 0,0 0,-25 0,25 0,-1 0,1 16,25-16,-25 0,-25 0,49 0,-49 0,25 0,-25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09.2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7390 378,'-25'0,"25"0,-25 0,-49 0,0-24,-26 24,-24 0,-49 0,24-25,-25 25,26 0,24-26,0 2,24-1,1 25,25 0,-1 0,26 0,-1 0,25 0,-24 0,-1 0,25 0,1 25,-26-25,25 0,0 0,25 0,0 0,-74 0,0-25,-50 0,-75-25,-49 1,75 24,24 0,50 25,24 0,1 0,24 0,-24 0,49 0,25 25,-25-25,1 0,24 0,-50 0,0 0,-49 0,-99 0,-1 0,-49 0,75 0,74 0,24 0,26 0,24 0,0 25,25-25,-25 0,25 0,0 0,-49 0,24 0,-25 0,-24 0,0 0,-26 0,26 0,0 0,24 24,0-24,26 0,-1 0,25 0,0 0,-25 0,0 0,-49-24,24 24,-49-50,25 25,-75 0,50 0,-1 25,26 0,24 0,26 0,-1 0,0 0,0 0,25 0,-25 0,25 0,0 25,-49 0,24-25,-49 25,24 0,-74 0,25-1,24-24,1 25,0 1,24-26,50 24,-50-24,26 0,24 0,-50 25,50-25,0 0,-25 0,0 0,25 0,-24 0,24 0,-25 0,25 0,-25 0,25 25</inkml:trace>
</inkml:ink>
</file>

<file path=ppt/ink/ink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40.2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76,'0'0,"0"0,24 0,1 0,0 0,0 0,24 0,26 0,24 0,-24 0,49 0,-25 0,-25 0,50 0,25 0,-75 0,1 0,-26 0,1 0,0 0,-25 0,24 0,1 0,-1 0,26 0,-26-24,1 24,74 0,-74-24,49 24,-25 0,-24-24,-1 24,26 0,-1 0,1 0,-1 0,-24 0,-25 0,49 0,0 0,-24 0,24 0,-24 0,0 0,49 0,25 0,-25 0,50 24,-25-24,0 24,-25-24,-24 24,-1-24,0 0,-24 24,24-24,-24 0,0 0,24 24,-24-24,24 0,0 0,26 0,-51 0,1 0,-25 0,0 0,-1 0,1 0,-25 0,0 24,0-24</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43.9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44,'0'0,"25"0,-25 0,25 0,-25 0,24 0,26 0,-50 0,50 0,-1 0,-24 0,25-21,24 21,-49 0,49 0,-24 0,25 0,-26 0,26 0,-1 0,1 0,-1 0,0 0,26 0,-51 0,26 0,-26 0,26 0,-1 0,26 0,-26 0,0 0,26 0,-1 0,0 0,50 0,-50 0,1 0,-26 0,25 0,-24 0,-1 0,1 0,-1 0,-24 0,24 0,1 21,74-21,-25 0,49 21,1-21,-25 0,-25 0,0 0,-49 0,-26 0,1 0,-1 0,26 0,-1 0,26 0,-26 0,75 0,-25 21,25-21,25 0,-75 0,-25 0,1 0,-26 0,1 0,0 0,-1 0,-24 0,50 0,-1 0,-24 0,-1 20,1-20,0 0,-26 0,-24 0,50 0,0 0,-1 0,1 0,24 0,1 21,49-21,0 0,0 0,-74 0,-26 0,1 0,0 0,0 0,-25 0,25 0,-25 0,0 0,24 0,-24 0</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49.9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0 182,'0'0,"25"0,0 0,-1 0,26 0,-50 0,50 0,-50 0,24 0,-24 0,25 0,0 0,0 0,0 0,0 0,24 0,-24 0,0 0,24 0,1 0,0 0,-26 0,1 0,0 0,25 0,-25 0,-1 0,1 0,-25 0,50 0,-1 0,-49 0,50 0,0 0,-26 0,1 0,25 0,-25 0,-1 0,1 0,25 0,0 0,-26 0,1 0,-25 0,25 0,0 0,-25 0,25 0,-1 0,1 0,25 0,-25 0,-1 0,26 0,-25 0,0 0,0 0,-1 0,1 0,-25 0,25 0,-25 0,50 0,-50 0,24 0,1 0,0 0,25 0,-1 0,-24 0,25 0,24 0,-49-24,0 24,0 0,-1 0,26 0,-25-24,24 24,1 0,-25 0,24 0,1 0,-25 0,0 0,0 0,-25 0,24 0,1 0,0 0,-25 0,50 0,-26 0,26 0,-25 0,0 0,-1 0,-24 0,25 0,-25 0,25 0,0 0,0 0,-25 0,49 0,-49 0,25 0,-25 0,25 0,0 0,0 0,-1 0,1 0,25 0,-25 0,-1 0,51 0,-50 0,-1 0,1 0,0 0,0 0,0 0,-25 0,25 0,-1 0,-24 0,25 0,-25 0,25 0,-25 0,25 0,-25 0,0 0,0 0,-25 0,25 0,-25 0,25 0,-25 0,1 0,24 0,-50 0,50 0,-25 0,-25 0,26 0,-1 0,0 0,0 0,0 0,-49 0,49 0,-49-24,49 24,-49 0,24 0,25 0,-25 0,-24-24,24 24,26 0,-1 0,-50 0,51 0,-1 0,-50 0,26-24,-1 24,0 0,1 0,-1 0,25 0,25 0,-49 0,49 0,-50 0,50 0,-25 0,25 0,-24 0,-1 0,0 0,-25 0,25 0,1 0,-26 0,0 0,1 0,24 0,-25 0,1 0,24 0,0 0,-25 0,1 0,24 0,0 0,-74 0,49 0,1-24,-1 24,-24 0,-1 0,26 0,-51 0,26 0,24 0,1 0,-1 0,0 0,1 0,-26 0,51 0,-51 0,26 0,-26 0,25 0,1 0,24 0,-25 0,50 0,0 0,25 0,-25 0,50 0,-50 0,25 0,24 0,-24 0,0 0,25 0,-26-24,26 24,-25 0,49 0,1 0,-26 0,26 0,24 0,0 0,25 0,-25 0,1 0,-51 24,26-24,-50 0,-1 0,1 0,25 0,-50 0,49 0,-24 0,0 0,50 0,-26 0,26 0,-1 0,0 0,26 0,-51 0,26 0,-26 0,1 0,24 0,1 0,-26 0,1 0,0 0,-1 0,-24 0,25 0,-25 0,49 0,-24 0,-26 0,26 0,0 0,-1 0,-24 0,0 0,0 0,0 0,-1 24,-24-24,25 0,0 0,-25 0,25 0,-25 0,25 0,-1 0,-24 0,25 0,-25 0,0 0,25 0,-25 0,0 24,25-24,0 0,-25 0,24 0,1 0,0 0,25 0,-1 0,26 0,-26 24,1-24,0 0,-1 0,-49 0,25 0,-25 0,0 24,0-24,0 48,0-48,0 24,0-1,0 25,-25 0,25-48,0 48,-25-24,25 0,0 0,0-24,0 24,-24-24,-1 0,-25 0,1 0,-26 0,1 0,-26-24,26 0,-25 24,24 0,1-24,24 24,-24 0,24 0,-24 0,24 0,25 0,25 0,-49 0,49 0,-25 0,0 0,0 0,-24 0,24 0,0 0,0 0,25 0,-49 0,-1 0,25 0,-24 0,-1 0,0 0,1 0,-1 0,25 0,-49 0,24 0,25 0,-24 0,-26 0,26 0,-1 0,-24 0,-1 0,26 0,-1 0,-24 0,-1 0,1 0,-1 0,1 0,-1 0,1 0,0 0,24 0,0 0,1 0,24 0,0 0,-25 0,26 0,-1 0,0 0,25 0,-25 0,0 0,1 0,-1 0,0 0,0 0,0 0,1 0,-1 0,0 0,25 0,-25 0,25 0,-25 0,0 0,25 0,-24 0,24 0,-50 0,25 0,25 0,-25 0,1 0,24 0,0 0,24 0,1 0</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55.5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0 272,'25'0,"-25"0,25 0,-25 0,25-25,-1 25,26 0,0-25,-1 25,1 0,-25 0,49 0,1 0,-1 0,-24 0,0 0,-1 0,1 0,25 0,-51 0,26 0,0 0,24 0,-49 0,0 0,0 0,0 0,-1 0,26 0,-50 0,25 0,25 0,-50 0,24 0,-24 0,25 0,-25 0,25 0,-25 0,25 0,-25 0,25 0,0 0,-25 0,24 0,-24 0,25 0,-25 0,25 0,0 0,0 0,-25 0,49 0,-49 0,25 0,0 0,0 0,0 0,0-24,24 24,1 0,-50 0,25 0,-25-25,0 25,0-25,0 0,0 1,-25 24,25-25,0 0,0 1,0 24,-25 0,25-25,-25 25,25 0,-25 0,1 0,-1 0,-25 0,25 25,-24-25,-1 24,50-24,-50 0,1 0,-1 0,25 25,0-25,-24 0,24 25,0-25,-25 0,25 24,1-24,-1 0,0 0,-25 0,25 0,-24 0,-1 0,0 0,-24 0,-1 0,1 0,24 0,1 0,24 0,-25 0,25 0,0 0,25 0,-49 0,24 0,25 0,-50 0,-24 0,74 0,-50 0,25 0,25 0,-25 0,25 0,-24 0,24 25,0-25,49 25,1-25,0 0,24 25</inkml:trace>
</inkml:ink>
</file>

<file path=ppt/ink/ink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57.8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0 127,'24'0,"1"-22,0 22,25-22,-26 22,51-22,-50 22,-1 0,26-22,-50 22,50 0,-1 0,1 0,24 0,1 0,-1 0,0 0,1 0,-26 0,1 0,-1 0,1 0,-25 0,24 0,51 0,-51 0,50 0,1 0,48 0,-48 0,24 0,49 0,-24 0,-50 0,50 0,-50 0,0 0,-24 0,24 0,-25 0,1 0,-1 0,0 0,1 0,49 0,-50 0,1 0,-1 0,0 0,-49 0,25 0,-1 0,-49 0,25 0,25 0,-26 0,1 0,25 0,-1 0,1 0,0 0,-1 0,26 0,-51 0,1 0,0 0,74-22,-49 22,-1 0,51 0,-1 0,25 0,0 0,-25 0,25 0,-50 0,-24 0,-50 0,49 0,-49 0,25 0,0 0,0 0,24 0,-49 0,50 0,-25 0,0 0,-1 0,-24 0,25 0,-25 0,25 0,0 0,24 0,26 0,-26 0,26 0,-26 0,-24 0,0 0,-25 0</inkml:trace>
</inkml:ink>
</file>

<file path=ppt/ink/ink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4:00.6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0 266,'25'-20,"-25"20,50 0,-50 0,24 0,1 0,0-20,-25 20,25 0,-1 0,1 0,0 0,0 0,0 0,-1 0,26 0,-1 0,-24 0,0 0,24 0,-24 0,-25 0,50 0,-26 0,1 0,50 0,-26 0,1 0,-1 0,1 0,24 0,-24 0,-1 0,-49 0,50 0,-50 0,24 0,1 0,0 0,-25 0,25 0,-25 0,24 0,1 0,0 0,-25 0,25 0,-1 0,1 0,-25 0,25 0,0 0,0 0,-1 0,1 0,25 0,-26 0,26 0,-25 0,-1 0,1 0,-25 0,25 0,-25 0,0 0,25 0,0 0,-25 0,24 0,-24 0,25 0,-25 0,0 0,25 0,0 0,-1 0,1 0,-25-20,25 20,-25 0,0 0,0-20,0 0,0 20,0-20,0 20,0-20,0 20,0-20,-25 0,25 0,-25 20,25-20,0 0,0 20,0 0,-24 0,-1 0,0 0,25 0,-25 0,1 0,-1 0,-25 0,50 0,-25 0,1 0,-1 0,0 0,-24 0,24 0,0 0,0 0,1 0,24 0,-25 0,-25 0,25 0,1 0,24 0,-50 0,50 0,-25 0,1 0,-1 0,25 0,-25 0,-24 0,49 0,-50 0,25 0,-49 0,24 0,26 0,-1 0,-49 0,49 0,0 0,-24 0,-26 0,50 0,-24 0,-1 0,-24 0,49 0,-24 0,24 0,-24 0,24 0,0 0,0 0,0 0,1 0,24 0,-25 0,25 0,-25 0,0 0,25 0,-24 0,24 0,-25 0,0 0,25 0</inkml:trace>
</inkml:ink>
</file>

<file path=ppt/ink/ink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14.4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0 100,'0'0,"0"0,25 0,25-22,-26 22,26 0,24-23,1 23,-1 0,-24 0,49 0,-50 0,1 0,-25 0,49 0,-24-22,-26 22,1 0,0-22,0 22,-25 0,24 0,26 0,-50 0,50 0,-1 0,-24 0,0 0,24 0,-24 0,0 0,0 0,-25 0,0 0,24 0,-24 0,0 44</inkml:trace>
</inkml:ink>
</file>

<file path=ppt/ink/ink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15.9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0 344,'0'0,"25"0,-1 0,1 0,25 0,-1 0,-24 0,25 0,-1 0,-49 0,25 0,50 0,-51 0,26 0,-25 0,0 0,-1 0,-24 0,25 0,-25 0,25 22,0-22,0 0,-1 0,1 0,50 0,-26 0,1 0,-26 0,26 0,-25 0,0 0,-1 0,-24 0,25 0,0 0,-25 0,25 0,-25 0,25 0,-25 0,24 0,1 0,-25 0,25 0,-25 0,25 0,0 0,-25 21,0-21,0 0,-25 0,-50 0,51 0,-26 0,-24 0,24 0,-24 0,-1 0,26 0,-1 0,25 0,-24 0,-26 0,51 0,-26 0,25 0,-49 0,49 0,0 0,0 0,1 0,-1 0,-25 0,25 0,1 22,-26-22,25 0,0 0,25 0,0 0,0 0,0 0,25 21,25-21,-1 0,26 0,24 22,-25-22,1 22,-26-22,1 0,-25 0,0 0,-1 21,1-21,0 0,-25 0,50 0,-1 0,-24 0,0 0,-1 0,-24 0,25 0,-50 0,1 0,-26 0,-24 0,24 0,-74 0,50 0,-1 0,1 0,0-21,-1 21,26 0,-1 0,25-22,0 0,25 22,0-21,0-1,0 22,0-21,0 21,0-22,0 22,0-21,0-1,0 22,0-22,0 22,0-21,0 0,0 21,0-21,0 21,0-22,0 22,0-22,0 1,0 21,0 0,0-22,0 22,0-21,0 21,0-22,0 0,0 22,0-21,0 21,0 0,25-22,0 22,0 0,0 0,24 0,26 0,24 0,0 0,0 0,0 0,50 0,-99 0,24 0,-24 0,-1 0,1 0,-25 0,-1 0,1 0,0 0,25 0,-1 0,1 0,24 0,-24 0,-1 0,1 0,-25 0,0 0,-1 0,-24 0,25 22,0-22,-25 0,25 0,0 0,24 0,-24 0,25 0,74 0,-75 21,26-21,24 0,-74 0,49 0,0 0,1 0,-1 0,25 0,1 0,-26 0,-24 0,24 0,-24 0,-1 0,26 0,-1 0,0 0,1 0,24 0,0 0,-25 0,1 0,-26 0,1 0,-50 0,50 0,-50 0,24 0,1 0,-25 0,25 0,0 0,24 0,1 0,0-21,24 21,0 0,-24 0,0 0,-26 0,1 0,25 0,-1 0,-24 0,0 0,49 0,-49 0,25 0,24 0,-24 0,49 0,25 0,0 0,-50 0,26 0,-1-22,0 22,-49 0,24 0,0 0,-24 0,0 0,24 0,-24 0,-1 0,26 0,-26 0,26 0,-1 0,0 0,1 0,-51 0,26 0,-25 0,24 0,-49 0,50 0,-25 0,-25 0,49 0,1 0,0 0,-26 0,26 0,24 0,-49 0,0 0,25 0,-50 0,24 0,1 0,0 0,-25 0,25 0,-25 0,49 0,-49 0,25 0,-25 0,25 0,0 0,-25 0,0 0,25 0,-25 0,24 0,-24 0,25 0,0 0,-25 0,25 0,-25 0,0 0,25 0,-25 22,24-22,-24 0,25 0,-25 0,0 0,25 21,-25-21,25 22,-25-22,25 0,-25 0,0 22,24-22,-24 21,0 1,25-22,-25 21,0 1,25-22,-25 22,0-22,0 21,0-21,0 21,0 0,0-21,0 0,0 0,-25 0,25 22,0-22,-25 0,25 0,-24 0,-1 0,0 0,0 0,0 0,-24 0,24 0,0 0,-24 22,24-22,0 0,-25 0,26 0,-26 0,0 0,1 0,-1 0,25 0,-49 0,0 0,-1 0,-24 0,0 0,0 0,24 0,1 0,0 0,-1 0,50 0,1 0,-26 0,25 0,0 0,-24 0,24 0,-25 0,1 0,-1 0,25 0,-49 0,0 0,-1 0,1 0,-1 0,1 0,0 21,-1-21,26 0,-26 0,26 0,-26 0,26 0,-51 22,51-22,-1 0,1 0,-26 0,1 0,-1 0,26 0,-26 0,26 0,24 0,0 0,-49 0,24 0,1 0,-1 0,-24 0,-1 0,1 0,-1 0,26 0,-1 0,1 0,-1 0,-24 0,49 0,0 0,-24 0,24 0,0 0,-25 0,1 0,24 0,-25 0,26 0,-51 0,1 0,24 0,-49 0,49 0,1 0,-26 0,26 0,24 0,-25 21,1-21,-1 0,25 0,1 0,-51 0,26 0,24 0,-25 0,1 0,-1 0,0 0,26 0,-26 0,25 0,0 0,1 0,24 0,-50 0,25 0,0 0,1 0,-26 0,50 0,-50 0,50 0,-24 0,-1 0,0 0,0 0,25 0,-49 0,49 0,-25 0,25 0,-25 0,0 0,0 0,25 0,-49 0,49 0,-50 22,50-22,-25 0,1 0,-26 21,25-21,-24 0,24 0,-25 0,25 0,1 0,24 0,-50 0,50 0,-25 22,25-22,-24 0,-1 0,25 0,-25 0,25 0,0 0,0 0,25 0,0 0,-25 0,24 0,26 0,-25 0,-1 0,26 0,-50 0,50 0,-50 0,24 0,26 0,-25 0,0 0,24 0,26 0,-1 0,-24 0,-1 0,1 0,-25 0,-1 0,1 0,25 0,-25 0,-1 0,26 0,0 0,-1 0,1 0,24 0,1 0,-26 0,1 0,-1 0,1 0,24 0,-24 0,0 0,-1 0,26 0,-26 0,26 0,-1 0,-24 0,-1 0,-24 0,25 0,-1 0,-24 0,0 0,24-22,1 22,-25 0,24 0,1 0,0 0,-26 0,26 0,0 0,-1 0,-49 0,50 0,-50-21,25 21,24 0,-24 0,24 0,1-22,0 22,-26 0,26 0,0 0,-50 0,49 0,-49 0,25-21,0 21,0 0,24 0,1 0,-1 0,26 0,-1 0,-24 0,-1 0,26-22,-26 22,1 0,24 0,-49 0,25 0,-1 0,-24 0,25 0,-25 0,24 0,1 0,-1 0,26 0,-26 0,1 0,0 0,24 0,-24 0,-26 0,-24 0,25 0,0 0,-25 0,25 0,0 0,-1-21,1 21,-25 0,50 0,24 0,-49 0,25 0,-1 0,-24 0,25 0,-50 0,49 0,-24 0,25 0,-26 0,26-22,49 22,0 0,-49 0,49 0,-25 0,-24 0,0 0,-1 0,-49 0,25 0,0 0,0 0,-25 0,24 0,51 0,-50 0,-1 0,26 0,0 0,-26 0,26 0,0 0,-50 0,24 0,1 0,0 0,0 0,-25 0,25 0,-1 0,1 0,0 0,0 0,0 0,-25 0,49 0,-49 0,25 0,-25 0,25 0,0 0</inkml:trace>
</inkml:ink>
</file>

<file path=ppt/ink/ink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26.3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0 230,'0'0,"25"0,-1 0,1 0,25-23,-1-1,-49 24,25-24,0 24,0 0,0 0,24-23,1 23,0 0,-1 0,-24 0,99 0,-25 0,25 0,25 0,25 0,-1 0,-73 0,-1 0,-25 0,-24 0,0 0,-50 0,24-24,-24 24,25 0,0 0,0 0,0 0,-1 0,26 0,0 0,-1 0,-24 0,25 0,-1 0,-24 0,50 0,-26 0,1 0,-1 0,-24 0,25 0,-25 0,-1 0,26 0,0 0,-1 0,-24 0,25 0,-1 0,-24 0,0 0,49 0,-24 0,-50 0,50 0,-1 0,-24 0,25 0,24 24,-24-24,24 23,-24-23,24 0,1 0,-26 0,26 0,-26 0,1 0,24 0,-49 0,50 0,-51 0,26 0,-25 0,0 0,-25 0,49 0,-49 0,25 0,0 0,0 0,-1 0,-24 0,50 0,-25 0,0 0,0 0,-25 0,49 0,-49 0,25 0,-25 0,25 0,0 0,-25 0,-25 0,0 0,0 0,0 24,1-24,-1 24,0-24,0 0,-25 0,26 0,-1 0,0 23,-25-23,1 0,24 0,-25 0,26 0,-26 0,0 0,1 0,-26 0,75 0,-25 0,-24 0,49 24,-25-24,0 0,25 0,-25 0,25 0,-49 22,49-22,-25 0,-25 24,26-24,-26 24,25-24,25 0,-49 0,-1 23,50-23,-50 24,-24 0,24-24,-24 0,49 0,-25 0,50 0,-24 0,24 0,0 0,74 0,-24 0,-1 0,51 0,24 0,-25 0,-25 0,-24 0,24 0,-24 0,24 0,-49 0,0 0,25 0,-50 0,24 0,26 0,-50 0,25 0,24 0,-49 0,50 0,-50 0,25 0,-25 0,25 0,-1 0,-24 0,25 0,-25 0,25 0,-25 0,25 0,0 0,-1 0,-24 0,25 0,0 0,-25 0,0 0,-25 0,-24 0,-1 23,0-23,-24 0,24 24,-49 0,-25-24,0 23,50-23,-26 24,1-24,25 0,-25 0,24 0,25 0,26 0,-1 0,0 0,0 0,25 0,-25 0,25 0,0 0,50 0,24 0,26 0,98 0,25 0,1 0,24 0,-50 0,-24 0,0 0,-50 0,24 0,-98 0,74 0,-49 0,-1 0,0 0,-24 0,24 0,-24-24,24 24,-24 0,49 0,-49 0,0 0,-26 0,1 0,0 0,0 0,-25 0,25 0,-1 0,1 0,25 0,-1 0,1 0,25 0,-51 0,26 0,0-23,-26 23,26 0,24 0,-24 0,49 0,-24 0,-1-24,1 24,-1 0,-24 0,24 0,-49 0,-25 0,49 0,-49 0,25 0,0 0,0 0,0 0,-25 0,49 0,1 0,0 0,-1 0,-24 0,0-24,0 24,-25 0,24 0,-24 0,25 0,-25 0,-25 0,-24 0,-26 0,-24-23,-25-1,-25 0,25-23,-50 23,26 24,-26-46,0 46,1-47,-1 23,25 1,0-25,0 48,75 0,0 0,49 0,0 0,0 0,0 0,1 0,24 0,-25 24,0-24,25 0,-25 0,0 0,1 0,-1 0,25 24,0-24,74 0,50 0,25 0,25 0,24 0,-24 0,49 0,-49 23,74-23,-75 0,-48 0,23 0,-73 0,-1 0,-24 0,-1 0,1 0,-25 0,-25 0,50 0,-50 0,24 0,-24 0,25 0,0 0,-25 0,-74 0,-1 0,-49 0,-74 0,24 0,-25 0,-49-23,0 23,50 0,-1 0,26 0,73 0,26 0,0 0,24 0,0 0,50 0,-49 0,49 0,-25 0,25 0,-25 0,0 0,25 0,0 0,0 0,50-24,0 24,74 0,24 0,51 0,49 0,-50 0,51 0,-26 0,25 0,-50 0,-24 0,-50 0,25 0,-50 0,0 0,-24 0,-1 0,-49 0,-25 0,25 0,0 0,-25 0,-25 0,-25 0,-24 0,-75 0,-25 0,25 0,-24 0,-75 0,24 0,1 0,0 0,24 0,-24 0,49 0,26 0,-26 0,25 0,50 0,-50 0,50 0,24 0,1 0,0 0,-1 0,26 0,-1 0,0 0,25 0,1 0,-1 0,0 0,0 0,25 0,-25 0,1 0,-26 0,0 0,1 0,-1 0,1 0,-1 0,0 0,25 0,-24 0,24 0,0 0,0 0,25 0,-24 0,-26 0,25 0,0 0,-24 0,49 0,-50 0,50 0,-25 0,25 0,-24 0,24 0,-25 0,0 0,25 0,-25 0,25 0,-25 0,1 0,-1 0,25 0,25 0,24-24,26 24,-1 0,0 0,1 0,-1 0,1 0,-26 0,26 0,-26 0,1 0,-25 0,0-23,24 23,-24 0,25 0,-26 0,26 0,0 0,-26 0,26 0,0 0,-25 0,-1 0,26 0,0 0,-1 0,-24 0,49 0,-24 0,-25 0,0 0,24 0,-24 0,0 0,24 0,-24 0,25 0,0 0,24 0,0 0,1 0,-1 0,-24 0,-1 0,1 0,0 0,-26 0,1 0,25 0,0 0,-1 0,1 0,24 0,-24 0,-1 0,-24 0,0 0,0 0,-25 0,25 0,-1 0,1 0,25 0,-25 0,49 0,1 0,-1 0,0 0,1 0,-26 0,26 0,-26 0,26 0,-25 0,-1 0,50 0,1 0,-26 0,0 0,-49 0,25 0,-25 0,-25-24,25 24,-1 0,-24 0,25 0,-25 0,25 0,0 0,24 0,1 0,0 0,-1 0,-24 0,25 0,-26 0,1 0,0 0,-25 0,50 0,-26 0,51 0,-1 0,1 0,-1 0,-24 0,24 0,1 0,-26 0,-24 0,0 0,0 0,0 0,-1 0,-24 0,50 0,-25 0,24 0,1 0,0 0,-1 0,-24 0,0 0,-25 0,25 0,-25 0,0 0,24 0,1 0,25 0,-25 0,24 0,-24 0,50 0,-26 0,-49 0,25 0,-25 0,0-24,0 24,0 0,0 0,0 24,0-24,0 24,-25-24,25 0,-25 0,1 23,-1-23,25 0,-50 0,25 24,-24-24,-26 24,1-24,-25 0,24 23,1-23,-1 0,26 0,24 0,-25 24,25-24,1 24,-1-24,25 0,-25 0,0 0,0 23,1-23,-26 0,25 0,0 0,-24 24,-26-24,51 0,-26 0,25 0,-25 0,26 0,-1 0,0 0,0 0,-24 0,24 0,-25 0,25 0,-49 0,0 0,-26 0,26 0,49 22,0-22,-24 24,-1-24,25 0,-24 0,24 24,0-24,0 23,0-23,1 0,-1 0,0 0,25 0,25 0,24 0,-24 0,0 0,25 0,-26 0,26 0,0 0,-1 0,26 0,-26 0,-24 0,0 0,0 0,0 0,-1 0,-24 0,50 0,-25 0,0 0,24 0,26 0,-26 0,-24 0,25 0,-1 0,-49 0,25 0,-25 0,25 0,0 0,0 0,49 0,0 0,26 0,-1 0,50 0,-25 0,-25 0,-25 0,1 0,-1 0,-74-23,25 23,-25 0,25 0,0 0,-25 0,24 0,1 0,25 0,-25 0,24 0,-24 0,25 0,-50 0,25 0,-25 0,24 0,-24 0,25 0,0-24,25 24,-1 0,26 0,-26 0,1 0,0 0,-1 0,-49 0,50 0,-50 0,25 0,-1 0,1 0,-25 0,25 0,0 0,0 0,-1 0,1 0,0 0,25 0,-26 0,1 0,25 0,-25 0,24 0,-24 0,74 0,-24 0,-26 0,1 0,-25 0,24 0,-24 0,0 0,25 0,-1 0,1 0,0 0,-1 0,26 0,-26 0,1 0,-25 0,24 0,-24 0,-25 0,25 0,0 0,-1 0,-24 0,25 0,0 0,25 0,-26 0,-24 0,50 0,-50 0,50 0,-50 0,25 0,-25 0,49 0,-49 0,25 0,25 0,-26 0,26 0,0 0,-1 0,26 0,-51 0,26 0,0 0,-1 0,-24 0,25 0,24 0,1 0,-1 0,25 0,-24 0,-26 0,1 0,0 0,-26 0,1 0,-25 0,25 0,-25 0,25 0,0 0,-25 24,24-24,1 0,-25 0,50 0,-1 0,-24 0,25 0,-1 0,-24 0,0 0,0 0,-25 0,25 0,-1 0,-24 0,25 0,-25 0,50 0,-50 0,25 23,0-23,-1 0,-24 0,0 0,0 24,0-24,-24 0,24 0,-25 24,-25-1,50-23,-50 24,50-24,-24 0,-1 24,0-24,25 0,-25 0,25 0,-25 0,1 0,-1 0,0 0,0 0,-24 23,24-23,-25 0,-24 24,-1-24,-24 0,0 23,24-23,1 0,0 0,-1 0,26 0,24 0,0 0,-25 0,50 0,-25 0,25 0,-24 0,-1 0,25 0,-25 0,-25 0,50 0,-49 0,-1 0,50 0,-25 0,1 0,-1 0,-25 0,25 0,1 0,-1 0,-25 0,25 0,1 0,-51 0,25 0,26 0,-26 0,-24 0,-1-23,1 23,24 0,-49 0,0 0,24 0,1 0,-1 0,1 0,0 0,-1 0,50 0,-49 0,49 0,-49 0,24 0,0 0,1 0,-1 0,1 0,-26 0,50-24,-24 24,-1 0,25 0,1 0,-1 0,-25 0,50 0,-50 0,26 0,-1 0,-25 0,25 0,1 0,-1 0,-50 0,26 0,-1 0,25 0,-24 0,24 0,-25 0,1 0,-1 0,0 0,1 0,-1 0,1 0,-26 0,-24 0,74 0,-24 0,24 0,-50 0,50 0,1 0,-26 0,0 0,26 0,-1 0,-25 0,1 0,24 0,0 0,-49 0,49 0,0 0,-25 0,1 0,24 0,-25 0,1 0,24 0,0 0,25 0,-25 0,25 0,-25 0,25 0,-24 0,-1 0,25 0,-25 0,25 0,-25 0,0 0,25 0,-24 0,24 0,-25 0,25 0,0 0,0 0,0 0,0 0,0-23,0-1,25 24,-1 0,1-24,0 1,0 23,-25-48,25 48,-1 0,-24-23,25 23,-25 0,0 0,25 0,-25-24,25 24,-25 0,25-24,-25 24,24-22,1 22,0 0,-25-24,50 24,-1-23,26 23,-50-24,24 24,50 0,25 0,0 0,-49 0,-1-24,1 24,-50 0,-1 0,1 0,0 0,0 0,-25 0,25 0,-25 0,24 0,1 0,-25 0,25 0,-25-23,50 23,-50 0,24 0,1 0,0 0,0 0,0 0,-1 0,51-24,-75 24,50 0,-50 0,24 0,-24 0,0-24,25 24,-25 0,25 0,0 0,-25 0,25 0,-25 0,24 0,-24-23,25 23,0 0,0 0,0 0,-25 0,24 0,1 0,0-24,0 24,0 0,24 0,1 0,0 0,24 0,25-24,0 24,-24 0,49 0,-25 0,-24 0,-1 0,-49 0,24 0,26 0,-50 0,24 0,-24 0,49 0,-24 0,0 0,-1 0,1 0,0 0,-26 0,1 0,0 0,-25 0,50 0,-50 0,24 0,26 0,-25 0,24 0,1 0,24 0,-24 0,0 0,-25 0,-1 0,-24 0,25 0,0 0,-25 0,25 0,0 0,-1 0,26 0,0 0,-1 0,1 0,-1 0,1 0,-50 0,50 0,-50 0,24 0,-24 0,50 0,-50 0,25 0,0 0,0 0,24 0,1 0,-50 0,25 0,-25 0,24 0,1 0,-25 0,25 0,-25 0,25 0,0 0,-25 0,0 48</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41.40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2153 220,'0'0,"0"0,-25 0,1 0,24 0,-25 0,25 0,-25 0,25 23,-25-23,25 0,-24 0,24 0,-50 0,50 0,-25 0,25 0,-24 22,24-22,-25 0,0 0,25 22,0-22,-25 0,25 0,0 0,0 0,50 0,-1 0,1 0,-25 0,24 0,-24 0,0 0,-25 0,0 0,0-22,0 22,0-22,0 22,-25 0,25 0,-25 0,0 0,1-23,-1 23,25 0,-25 0,25 0,0-22,25 0,24 0,-24 22,0 0,-25-22,25 22,-25 0,24 0,-24 0,25 0,-25 0,25-22,-25 22,0 0,-25 0,25 0,-25 0,25 0,0 0,0 0,-24 0,-1 0,0 0,0-22,25 22,-24 0,24 0,-50 0,1 0,24 0,0 0,25 0,-25 0,25 0,0 0,0 0,0 0,25 0,0 0,0 0,-25 0,49 0,-49 0,25 0,-25 0,25 0,-1 22,-24-22,25 0,-25 0,0 22,25-22,-25 0,0 22,25 0,-1-22,-24 22,25-22,-25 22,0-22,25 23,-25-1,25-22,-25 22,0 0,0-22,0 22,0-22,0 0,-25 0,25 22,-25-22,25 0,-25 0,25 0,-24 0,-1 0,25 0,-25 0,25 0,-25 0,1 0,24 0,-25 0,25 0,-25 0,25 0,-25 0,1 0,24 0,-25 0,25 0,-25 0,0 0,25 0,-24 0,24 0,-25 0,0 0,0 0,25 0,-24 0,24 0,-25 0,0 0,25 0,-25 0,25 0,-24 0,-1 0,0 0,0 0,1 0,24 0,-25 0,25 0,-25 0,0 0,1 0,24 0,-25 0,0 0,0 0,1 0,-1 0,0 0,25 0,-25 0,1 0,24 0,-25 0,25 0,-25 0,25 0,-49 0,49 0,-50 0,25 0,1 0,-1 0,25 0,-50 0,50 0,-24 0,24 0,-25 0,25 0,-25 0,0 0,25 0,-24 0,24 0,-25 0,0 0,25 0,-25 0,1 0,-1 0,0 0,25 0,-25 0,1 0,-1 0,0 0,0 0,1 0,-1 0,0 0,0 0,1 0,24 0,-25 0,25 0,-25 0,25 0,-25 0,1 0,24 0,-25 0,25 0,-25 0,25 0,-25 0,1 0,24 0,-25 0,25 0,-25 0,0 0,25 0,-24 0,24 0,-25 0,25 0,-25 0,0 0,25 0,0 0,0 0,0-22,0 22,0-22,0 0,0 22,0-22,0 22,0-22,0-1,0 23,-24 0,24-22,0 22,0-22,0 22,0-22,0 0,0 22,-25 0,25-22,0 22,0 0,25-22,-25 0,24 22,1 0,0 0,-25-23,0 23,25 0,-1 0,-24 0,25 0,-25 0,25 0,-25 0,25 0,-1 0,-24 0,25 0,-25 0,50 0,-50 0,24 0,1 0,0 0,-25 0,25 0,-25 0,24 0,-24 0,25 0,0 0,0 0,-25 0,24 0,1 0,0 0,-25 0,25 0,-1 0,-24 0,25 0,0 0,0 0,-1 0,-24 0,50 0,-50 0,25 0,-1 0,1 0,-25 0,25 0,-25 0,25 0,-1 0,-24 0,25 0,-25 0,50 0,-50 0,24 0,1 0,0 0,-25 0,25 0,-25 0,24 0,-24 0,25 0,0 0,-25 0,25 0,-1 0,1 0,0 0,0 0,-1 0,1 0,-25-22,50 22,-26 0,26 0,-1 0,1 0,-25 0,-1 0,1 0,-25 0,25 0,0 0,-25 0,24 0,-24 0,25 0,0 0,-25 0,25 0,-25 0,49 0,-49 0,25 0,-25 0,25 0,-1 0,1 0,0 0,0 0,-1 0,-24 0,25 0,0 0,0 0,-25 0,24 0,1 0,-25 0,25 0,-25 0,25 0,-25 0,24 0,1 0,-25 0,0 22,0-22,0 23,0-1,0-22,0 22,0-22,0 22,0 0,0-22,0 22,0-22,0 22,0-22,0 22,0 1,0-23,0 22,0-22,0 0,-25 22,25 0,0-22,-24 0,24 0,-25 0,25 0,-25 0,0 0,1 0,24 0,-25 0,0 0,0 0,25 22,-24-22,-1 0,25 0,-25 0,0 0,1 0,24 0,-25 0,25 0,-25 0,25 0,-49 0,49 0,-50 0,50 0,-25 0,-24 0,24 0,0 0,25 0,-24-22,-1 22,0 0,-49 0,49 0,0 0,1 0,-26-22,25 22,1 0,-51-22,26 22,24 0,-49 0,24 0,26 0,-26 0,1 0,-1-22,1 22,24-23,-25 23,26 0,-1 0,25 0,-25 0,0 0,1 0,-1 0,0 0,0 0,25 0,-24 0,24 0,-50 0,50 0,-25 0,25 0,-24 0,-1 0,25 0,-25 0,25 0,-25 0,25 0,-24 0,-1 0,25 0,-25 0,25 0,-25 0,25-22,-24 22,24-22,-25 22,25-22,0 22,-25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14.8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28,'0'0,"25"0,24 0,51 0,24-24,0 24,-50 0,-25 0,-24 0,0 0,0 0,-25 0,74 0,25 0,25 0,-24 24,-26-24,-49 0,0 25,-25-25,24 0,1 0,-25 0,50 0,-50 0,0 0,49 0,75-25,25 25,74 0,-25 0,-74 0,-49 0,24 0,-49 0,-1 0,1 25,-1-1,-49-24,25 0,-25 0,0 0,0 0,50 0,49 0,74 0,51 0,-51 0,1 24,-75-24,-25 0,-24 0,-1 24,-24-24,0 25,0-25,-25 0,0 0,24 0,26 0,49-25,100 25,49 0,-25 0,-50 0,-98 25,-1-25,-49 24,0-24,49 24,-49-24,-25 0,0 0,24 0,1 0,50-24,49 24,24 0,26 0,-50 0,-50 0,-24 0,-25 0,-25 0,24 0,-24 0,25 0,0 0,-25 0,25 0,-25 0,0 0,25 0,-25 0,24 0</inkml:trace>
</inkml:ink>
</file>

<file path=ppt/ink/ink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52.5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 91,'0'-20,"25"20,-25 0,25 0,0 0,-25 0,25 0,-25 0,24 0,-24 0,25 0,0 0,-25 0,25 0,-25 0,24 0,1 0,-25 0,25 0,-25 0,25 0,-25-21,0 21,25 0,-1 0,-24 0,25 0,-25 0,50 0,-50 0,25 0,-25 0,24 0,1 0,0 0,-25 0,25 0,0 0,-25 0,24 0,-24 0,25-20,-25 20,25 0,0 0,-25 0,25 0,-25 0,0 0,0 0,24 0,1 0,-25 0,25 0,-25 0,50 0,-50 0,24 0,1 0,0 0,-25 0,25 0,0 0,-1 0,-24 0,25 0,-25 0,25 0,-25 0,25 0,-1 0,-24 0,25 0,-25 0,25 0,0 0,-1 0,-24 0,24 0,-24 0,0 0,25 0,0 0,-25 0,25 0,-25 0,25 0,-1 0,-24 0,25 0,-25 0,25 0,-25 0,25 0,0 0,-25 0,24 0,-24 0,50 0,-50 0,25 0,-25 0,25 0,-1 0,1 0,-25 0,25 0,0 0,-25 0,25 0,-25 0,24 0,1 0,0 0,0 0,0 0,-1 0,-24 0,50 0,-50 0,49 20,-49-20,25 0,0 0,-25 0,50 21,-26-21,1 0,-25 0,25 0,-25 0,25 0,0 0,-25 0,0 20,24-20,-24 0,25 0,-25 21,0-21,25 0,0 0,-25 0,0 20,0-20,0 21,0-21,25 0,-25 21,24-21,1 0,-25 20,0-20,0 21,0-21,0 20,0-20,0 21,0-21,0 20,0 2,0-22,-25 21,25-21,0 20,-24 1,24-21,-25 20,0-20,25 0,-25 21,25-21,-25 0,25 20,-24 1,-1-21,25 0,-25 0,25 0,-25 0,0 20,25-20,-24 0,24 0,0 0,-25 0,25 0,-25 21,0-21,25 0,-25 0,1 0,-1 0,25 0,-25 0,25 0,-49 0,49 0,-25 0,25 0,-50 21,50-21,-25 0,25 0,-24 0,24 0,-50 0,25 0,0 0,25 0,-24 0,24 0,-25 0,0 0,25 0,-25 0,25 0,-25 0,25 0,-24 0,-1 0,25 0,-25 0,25 0,-25 0,0 0,25 0,-24 0,24 0,-25 0,0 0,0 0,25 0,-25 0,25 0,-24 0,0 0,24 0,-25 0,0 0,0 0,25 0,-24 0,-1 0,0 0,25 0,-25 0,25 0,-49 0,49 0,-25 0,-25 0,50 0,-49 0,49 0,-25 0,-25 0,50 0,-24 0,-1 0,0 0,25 0,-25 0,25 0,-49 0,49 0,-25 0,25 0,-25 0,0 0,25 0,-25 0,25 0,-24 0,24 0,-25 0,0 0,0 0,25 0,-25 0,1 0,-1 0,25 0,-25 0,0 0,25 0,-25 0,25 0,-24 0,24 0,-25 0,0 0,25 0,-25 0,25 0,-24 0,-1 0,25 0,-25 0,25 0,-25 0,25 0,-25 0,1 0,24-21,0 21,0-21</inkml:trace>
</inkml:ink>
</file>

<file path=ppt/ink/ink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29.4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0 120,'0'0,"25"0,-25 0,25 0,-25 0,24 0,-24 0,25 0,0 0,-25 0,25 0,0 0,-1 0,1 0,-25 0,50 0,-50 0,25 0,-25 0,49 0,-49 0,25 0,0 0,0 0,-25 0,24 0,-24 0,50 0,-50 0,25 0,24 0,-49 0,50 0,-25 0,-25 0,49 0,-49 0,25 0,0 0,0 0,-25 0,49 0,-49 0,25 0,0 0,0 0,0 0,0 0,-1 0,26 0,-25 0,24 0,1 0,-25 0,0 0,24 0,1 0,-1 0,-24 0,25 0,-50 0,25 0,-1 0,1 0,-25 0,25 0,0 0,0 0,-1 0,-24 0,50 0,-25 0,0 0,24 0,-24 0,-25 0,50 0,24 0,-49 0,25 0,-1 0,1 0,-25 0,24 0,-24 0,0 0,0 0,24 0,-49 0,25 0,0 0,24 0,1 0,-25 0,49 0,-49 0,0 0,24 0,26 0,-50 0,-1 0,1 0,25 0,-25 0,-1 0,1 0,0 0,0 0,0 0,-1 0,1 23,0-23,0 0,0 0,0 23,24-23,1 0,-25 0,24 0,-24 0,0 0,0 0,-25 0,49 0,-49 0,25 0,-25 0,25 0,0 0,-1 0,-24 0,25 0,-25 0,25 0,0 0,0 0,-25 0,24 0,1 0,-25 0,0 0,-25 0,1 0,24 0,-25 0,0 0,0 0,0 0,1 0,-1 0,0 0,-49 0,74 0,-50 0,25 0,-49 0,49 0,-25 0,1 0,-1 0,0 0,26-23,-51 23,1 0,49 0,-25 0,26 0,-26 0,0 0,26 0,-26 0,0 0,1 0,-1 0,1-23,-26 23,1 0,24 0,-24 0,24 0,25 0,-24 0,-1 0,50 0,-25 0,0 0,25 0,-24 0,24 0,-50 0,25 0,0 0,-24 0,49 0,-50 0,25 0,-49 0,49 0,25 0,-49 0,24 0,0 0,-25 0,26 0,-1 0,-25 0,1 0,-1 0,0 0,1 0,-1 0,-24-23,49 1,-25 22,25-23,1 23,24 0,-25 0,0 0,0 0,25 0,-25 0,1-23,-1 23,25 0,-25 0,25 0,-25 0,0 0,25 0,-24 0,24 0,-25 0,25 0,-25 0,0 0,0 0,25 0,-24 0,-1 0,25-23,-25 23,0 0,0 0,1 0,24 0,-25 0,0 0,25 0,-25 0,25 0,-25 0,1 0,24 0,-25 0,25 0,-25 0,25 0,25 0,0 0</inkml:trace>
</inkml:ink>
</file>

<file path=ppt/ink/ink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32.9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0-1,'0'0,"50"0,-50 0,50 0,0 0,-25 0,-1 0,1 0,25 0,-50 0,50 0,-50 0,25 0,-1 0,1 0,25 0,-50 0,25 0,-25 0,25 0,-25 0,25 0,-1 0,-24 0,25 0,0 0,0 0,25 0,-25 0,-1 0,26 0,-25 0,0 0,25 0,-26 0,1 0,0 0,25 0,-25 0,0 0,24 0,-49 0,50 0,-25 0,0 24,0-24,-1 0,1 0,0 0,-25 0,50 0,-50 0,25 0,-25 0,25 0,-1 0,1 0,0 0,0 0,0 0,25 0,-1 0,-24 0,25 0,0 0,-1 0,1 0,0 0,24 0,-24 0,0 0,-25 0,49 0,-24 0,0 0,-1 0,1 0,0 0,-1 0,-24 0,0 0,0 0,0 0,-25 0,25 0,25 0,-50 0,24 0,1 0,0 0,25 0,24 0,-49 0,25 0,25 25,-26-25,-24 0,0 0,25 0,-25 0,-1 0,26 0,0 0,0 0,24 0,1 0,-1 24,1-24,-25 25,-1-25,-24 0,0 0,0 0,0 0,0 0,-25 0,49 0,26 0,-25 0,-1 0,26 0,-1 0,-24 24,-25-24,0 0,25 0,-50 0,49 0,1 0,25 0,-1 0,50 25,-49-25,24 0,-49 0,0 0,0 0,24 0,-24 0,25 0,-26 24,26-24,-25 0,-1 0,1 0,0 0,-25 0,24 0,1 0,0 0,-25 0,49 0,-49 0,0 0,25 0,24 0,-49 0,25 24,-1-24,26 0,-50 0,0 0,0 0,-1 0,1 0,0 0,-25 0,50 0,0 0,-26 0,26 0,0 0,-50 0,25 0,0 0,-1 0,1 0,25 0,-50 0,75 0,-51 0,51 0,-25 0,-1 0,1 0,0 0,24 0,-24 0,0 0,25 0,-1 0,1 0,-1 0,-49 0,50 0,-50 0,-1 0,-24 0,25 0,-25 0,50 0,-50 0,25 0,25 0,-26 0,26 25,0-25,-25 0,-25 0,49 0,-49 0,25 0,25 0,-25 0,0 0,24 0,-24 0,25 0,0 0,24 0,-24 0,0 0,-25 0,49 0,-74 0,25 0,25 0,-50 0,49 0,1 0,-25 0,0 0,25 0,24 0,1 0,-1 0,-24 0,0 0,-1 0,1 0,0 0,0 0,-26 0,26 0,0 0,24 0,-24 0,25 0,-25 0,24 0,1 0,-1 0,-49 0,0 0,0 0,25 0,-50 0,49 0,-24 0,0 0,25 0,24 0,-24 0,0 0,-1 0,1 0,25 0,-50 0,-1 0,26 0,0 0,-25 0,0 0,-1 0,-24 0,25 0,0 0,-25 0,25 0,-25 0,25 0,0 0,0 0,-25 0,24 0,-24 0,0 0,-24 0,-1 0</inkml:trace>
</inkml:ink>
</file>

<file path=ppt/ink/ink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37.0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1635 20,'-24'0,"24"0,0 0,-25 0,0 0,25 0,-25 0,25 0,-25 0,1 0,24 0,-25 0,25 0,-50 0,50 0,-24 0,-1-8,0 8,25 0,-25 0,0 0,1 0,24 0,-25 0,0 0,0 0,1 0,24 0,-50 0,25 0,25 0,-49 0,24 0,0 0,-24 0,49 0,-50 0,25 0,25 0,-49 0,24 0,0 0,25 0,-25 0,25 0,-24 0,24 0,-25 0,0 0,25 0,-25 0,1 0,-1 0,-25 0,50 0,-25 0,1 0,-1 0,25 0,-25 0,25 0,-49 0,49 0,-25 0,0 0,0 0,0 0,1 0,-1 0,-25 0,50 0,-24 0,24 0,-25 0,0 0,-24 0,49 0,-25 0,0 0,0 0,25 0,25 0,-25 0,25 0</inkml:trace>
</inkml:ink>
</file>

<file path=ppt/ink/ink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39.1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0 159,'0'0,"0"0,0 0,25 0,0 0,24 0,26 0,-26 0,-24 0,25 0,-25 0,24 0,1 0,-1 0,26 0,-1 0,25 0,25 0,0 0,-24 0,48 0,-73 0,-1 0,-24 0,0 0,-1 0,1 0,-25 0,24 0,26 0,24 0,0 0,-25 0,1 0,-1 0,1 0,-1 0,0 0,-24 0,24 0,-24 0,24 0,26 0,-26 0,0 0,-24 0,0 0,24 0,-24 0,24 0,-24 0,24 0,-24 0,-1 0,26 0,-1 0,1 0,-1 0,0 0,1 0,-1 0,1 0,-1 0,-49 0,24 0,1 0,0 0,-26 0,26 0,-25 0,24 0,1 0,0 0,-1 0,26 0,-26 0,-24 0,0 0,0 0,-1 0,1 0,-25 0,25 0,0 0,0 0,24 0,-24 0,25 0,-1 0,1 0,-25 0,24 0,1 0,-25 0,24-23,1 23,0 0,24 0,0 0,1 0,24 0,0 0,-49 0,24 0,-49 0,0 0,24 0,1 0,-25 0,49 0,-24 0,-1 0,1 0,0 0,-1 0,26 0,-26 0,50 0,1 0,-1 0,0 0,-24-23,24 23,25 0,-75 0,26 0,-26 0,26 0,-26 0,26 0,-1 0,50 0,-49 0,24 0,0 0,-25 0,-24 0,0 0,24 0,-24 0,24 0,1-22,-1 22,-24 0,49 0,0 0,25 0,-25 0,25 0,25 0,-50 0,-49 0,49 0,-74 0,24 0,-24 0,25 0,24 0,-24 0,-1 0,26 0,-1 0,1 0,-1 0,25 0,-24 0,-26 0,1 0,0 0,-26 0,26 0,0 0,-26 0,26 0,24 0,-49 0,50 0,-26 0,1 0,24 0,-24 0,-25 0,24 0,1 0,24 0,-24 0,-1 0,1 0,0-23,24 23,-49 0,0 0,24 0,-24 0,0 0,0 0,-1 0,1-23,50 23,-51 0,26 0,24 0,-24 0,0 0,-25 0,-1 0,26 0,-50 0,25 0,0 0,24 0,-24 0,25 0,-26 0,1 0,25 0,-25 0,-1 0,26 0,-50-23,25 23,-25 0,25 0,-1 0,-24 0,0-23,25 23,-25 0,0 0,-25 0</inkml:trace>
</inkml:ink>
</file>

<file path=ppt/ink/ink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43.0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20,'0'0,"0"0,0 0,25 0,-25 0,25 0,0 0,0 0,0 0,0 0,0 0,0 0,-25 0,25 0,0 0,0-17,0 17,0 0,0 0,0 0,-1 0,1 0,-25 0,50 0,-50 0,25 0,0 0,0 0,0 0,0 0,25 0,0 0,0 0,-25 0,25 0,0 0,25 0,-25 17,-1-17,-24 0,50 0,-25 0,0 0,0 0,0 0,25 0,0 0,-25 0,0 0,0 0,24 0,-24 0,25 0,0 0,-25 0,-25 0,50 0,-50 0,0 0,25 0,0 0,0 0,-1 0,26 0,25 0,-50 0,25 0,0 0,-25 0,-25 0,25 0,0 0,-25 0,-1 0,26 0,-25 0,0 0,25 0,-25 0,25 0,-25 0,25 0,-25 0,0 0,-25 0,25 0,-25 0,50 0,-50 0,25 0,25 0,0 0,-25 0,0 0,-1 0,1 0,-25 0,25 0,-25 0,25 0,0 0,-25 0,25 0,-25 0,50 0,-50 0,25 0,0 0,0 0,-25 0,25 0,-25 0,25 0,-25 0,25 0,0 0,-25 0,25 0,-25 0,25 0,0 0,-25 0,25 0,-25 0,25 0,-25 0,25 0,0 0,-25 0,25 0,-25 0,50 0,-50 0,24 0,26 0,-25 0,0 0,25 0,-25 0,0 0,0 0,-25 0,25 0,0 0,-25 0,0 0,25 0,0 0,0 0,-25 0,-25 0,25 0</inkml:trace>
</inkml:ink>
</file>

<file path=ppt/ink/ink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6:47.8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92,'0'0,"0"0,25 0,0 0,0 0,24 0,-24 0,0 0,-25 0,49-11,-49 11,25 0,0 0,0 0,-25 0,25 0,-25 0,24 0,1 0,-25 0,25 0,-25 0,50 0,-26 0,1 0,25 0,49 0,-25 0,50 0,-24 0,-1 0,0 0,-25 0,1 0,-1 0,1 0,-1 0,50 0,-25 0,50 0,-25 0,50 0,-75 0,50 0,-50 0,0 0,-24 0,-26 0,26 0,-51 0,26 0,24 0,-74 0,50 0,0-11,-1 11,1 0,-1-11,26 11,24 0,25 0,0 0,50 0,-1 0,1 0,24 0,-49 0,50 0,-75 0,24 0,51 0,-26 0,1 0,25 0,-1 0,75 0,-25 0,-25 0,-74 0,49 0,-99 0,50 0,-74 0,-26 0,1 0,24 0,-74 0,50 0,0 0,24 0,-49 0,49 0,1 0,-1 0,50 0,-25 0,50 0,0 0,-25 0,25 0,-50 0,25 0,25 0,0 0,-25 0,24 0,-24 0,75 0,-26 0,1 11,74 0,-74 0,-1 1,1-12,-25 0,-25 0,25 0,-75 0,25 0,-24 0,-26 0,-24 0,49 0,-24 0,-25 0,0 0,49 0,0 0,-24 0,24 0,-24 0,-25 0,24 0,-24 0,25 0,-25 0</inkml:trace>
</inkml:ink>
</file>

<file path=ppt/ink/ink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6:50.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0-21,'0'0,"25"0,-1 0,1 0,-25 0,25 0,0 0,-1 0,1 0,25 0,-25 0,-1 0,26 0,-25 0,24 0,1 0,-25 0,24 0,-24 0,50 0,-26 0,-24 0,49 0,-24 0,-1 0,51 0,-51 0,50 0,-24 0,24 0,25 0,-25 0,-25 0,1 0,-50 0,24 0,-24 0,0 0,0 0,24 0,1 0,-25 0,-1 0,51 0,-26 0,26 0,-26 0,26 0,-1 0,0 0,-24 0,24 0,1 0,-26 0,26 0,-26 0,26 0,24 0,0 0,99 0,-74 0,0 26,0-26,-49 0,24 0,-50 0,1 0,-50 0,25 0,0 0,-1 0,1 0,0 0,25 0,-1 0,-49 0,50 0,-50 0,25 0,-25 0</inkml:trace>
</inkml:ink>
</file>

<file path=ppt/ink/ink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7:43.0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124 317,'0'0,"0"0,25 0,0 0,-25 0,24 0,1 0,0 0,25 0,-26 0,26 0,49 0,50 0,-25 0,-25 0,50 0,-50 0,26 19,-26-19,0 0,-49 0,24 0,-24 0,-1 0,-24 0,25 0,-1 0,1 0,0 0,49 0,50 0,-25 20,24-20,-48 0,-26 0,1 19,-26-19,-24 0,0 0,49 0,-49 0,25 0,-1 0,1 0,24 0,1 0,24 0,0 0,-49 0,24 0,1 0,-1 0,-24 0,-1-19,26 19,-26 0,26-20,-1 20,1 0,-1-19,0 19,26 0,-26 0,1 0,-26 0,26 0,-1 0,0 0,1 0,-1 0,-24 0,24 0,1 0,24 0,-25 0,1 0,24 0,-25 0,75 0,-49 0,24 0,0 0,-25 0,-25 0,26 0,-1 0,-25 0,-24 0,24 0,-49 0,25 0,-26 0,1 0,0-19,-25 19,25 0,-25 0,25 0,-1 0,1 0,25 0,-25 0,0 0,49 0,-74 0,50 0,-26 0,1 0,-25 0,25 0,0 0,0 0,-1 0,1 0,25 0,-1 0,-24 0,25 0,-25 0,-25 0,24 0,-24-19,25 19,-25 0,25 0,0 0,0 0,0 0,-1 0,1 0,25 0,-25 0,-1 0,-24 0,25 0,-25 0,50 0,-50 0,25 0,-25 0,24 0,1 0,0 0,-25 0,25 0,0 0,-25 0,24 0,-24-20,25 20,-25-19,0 19,0 0,-25 0,25 0,-49 0,49 0,-50 0,25 0,1 0,-26 0,0 0,26 0,-26 0,0-20,26 20,-1 0,-25 0,0 0,50-20,-49 20,-1 0,-24 0,49-19,-25 0,-24-1,24 20,1 0,-26 0,26 0,-26 0,26 0,24 0,0 0,-49 0,49 0,0 0,0 0,0 0,1 0,-26 0,25 0,0 0,-24 0,-1 0,1 0,-1 0,0 0,-24 0,49 0,-25 0,1 0,-1 0,1 0,-1 0,-24 0,24 0,-25 0,26 0,-50 0,-1 0,26 0,0 0,-26 0,26 0,-25 0,-1 0,26 0,-50-19,-25 19,75 0,-50-19,49 19,1-20,-1 20,1-19,0 19,-26 0,51 0,-26 0,26 0,-26 0,1 0,49 0,-25 0,26 0,-1 0,-25 0,50 0,-25 0,1 0,-1 0,0 0,0 0,-24 0,-1 0,0 0,1 0,-1 0,0 0,1 0,-26 0,26 0,-1 0,-24 0,24 0,-24 0,-26 0,51 0,-26 0,-24 0,25 0,24 0,-24 0,-1 0,-24 0,25 0,-1 0,-24 0,25 0,24 0,-24-19,-1 19,1 0,-1-20,50 20,1 0,-51 0,26 0,24-19,0 19,0 0,0 0,1 0,-1 0,0 0,25 0,-25 0,25 0,-25 0,1 0,-26 0,25 0,0 0,-24 0,24 0,-25 0,25 0,-24 0,24 0,0 0,-24 0,49 0,-25 0,0 0,0 0,25 0,-25 0,25 0,-24 0,24 19,-25-19,25 0,-25 0,0 0,25 20,-25-20,25 0,-24 0,24 19,0-19,-25 0,25 0,-25 0,25 19,0 1,0-20,0 19,0-19,0 19,0-19,0 20,0-1,0-19,25 0,-25 19,0-19,25 20,-25 0,0-20,0 19,0-19,0 20,0-1,0-19,0 0,24 0,1 19,0-19,0 0,24 0,51 0,-26 0,-24 0,24 0,-24 0,-1 0,1 0,0 0,-1 0,-24 0,25 0,24 0,0 0,1 0,-1 0,26 0,-26 0,-49 0,24 0,26 0,-75 0,25 0,-1 0,1 0,-25 0,25 0,-25 0,25 0,0 0,-1 0,26 0,-25 0,24 0,1 0,25 0,-26 0,-24 0,25 0,-1 0,-24 0,25 0,-1 0,1 0,-1 0,-24 0,0 0,49 0,-49 0,25 0,0 0,24 0,-24 0,-1 0,1 0,24 0,1 0,-1 0,-24 0,24 0,-24 0,-1 0,1 0,0 0,-1 0,-24 0,0 0,0 0,-1 0,26 0,0 0,-26 0,26 0,0 0,-1 0,-24 0,0 0,25 0,-1 0,-24 0,0 0,24-19,1 0,0 19,-1 0,26 0,-51 0,1 0,25 0,-50 0,25 0,-25 0,-75 0,50 0,-49 0,24 19,-24-19,24 0,1 0,-26 0,26 0,-1 0,-24 0,-26 0,26 0,0 0,-1 0,1 0,24 0,-49 0,49 0,-49 0,-25 0,0 0,50 0,-50 0,-25 0,49 0,-48 0,48 0,1 0,-50 0,50 0,-25 0,0 0,25 0,0 0,49 0,-25 0,51 0,-1 19,0-19,25 0</inkml:trace>
</inkml:ink>
</file>

<file path=ppt/ink/ink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7:48.4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0 221,'25'0,"0"0,0 0,-1 0,1 0,50 0,-26 0,26 0,24 0,0 0,0 0,-24 0,-26 0,1 0,-1-20,1 20,24 0,-24 0,49 0,0 0,50 0,0 0,74 0,-49 0,-25 0,-25 0,-50 0,0 0,-24-21,24 21,-49 0,25 0,-1 0,1 0,0 0,24 0,-24 0,24 0,-24 0,-1 0,1 0,-1 0,-24 0,25 0,24-21,0 21,1 0,-26 0,1-20,0 20,-1-21,-24 21,0 0,-25 0,25 0,-1 0,-24 0,50 0,-25 0,0 0,24 0,1 0,-25 0,-1 0,51 0,-1 0,1 0,-26 0,26 0,-1 0,25 0,-24 0,-1 0,-24 0,-26 0,1 0,-25 21,0-21,0 0,-25 20,25-20,-24 0,24 21,-25 0,25-21,-25 0,25 0,0 20,-25-20,25 0,-49 21,24 0,0-21,0 0,0 20,-24 1,-1-21,-24 22,-1-22,26 0,-1 21,-49-21,0 20,0-20,24 0,-24 0,25 0,-26 0,1 0,-25 0,25 0,0 0,0 0,-25 0,49 0,1 0,0 0,-26 0,1 0,0 0,-25 0,25 0,24 0,1 0,-25 0,0 0,24 0,1 0,-1 0,1 0,0 0,-1 0,1 0,74 0,-50 0,-24 0,24 0,-24 0,49 0,-25 0,-24 0,49 0,0 0,1 0,24 0,-25 0,0 0,0 0,-24 0,24 0,-25 0,50 0,-25 0,1 0,24 0,0-20,0-1,24-1,-24-19,50 20,-25-41,24 41,-49 1,25-22,0 42,0-42,0 42,-1 0,-24 0,50-21,0 21,-1 0,50 0,1 0,24 0,-25 0,-25 0,25 0,-24 0,-26 0,26 0,-1 0,1 0,24 0,-25 0,25 0,75 0,-75 0,0 0,25-21,0 21,-24 0,-26 0,0 0,1 0,-26 0,26 0,24 0,0 0,0 0,25 0,-25 0,-24 0,-26 0,1 0,-25 0,0 0,-25 0,24 0,-24 0,25 0,-25 0,25 0,0 0,-25 0,25 0,-25 0,24 0,-24 0,25 0,0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80" charset="0"/>
              </a:defRPr>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80"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80" charset="0"/>
              </a:defRPr>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0" charset="0"/>
              </a:defRPr>
            </a:lvl1pPr>
          </a:lstStyle>
          <a:p>
            <a:pPr>
              <a:defRPr/>
            </a:pPr>
            <a:fld id="{CBA2049C-6225-4BF9-ADC9-0ECFF4F00858}" type="slidenum">
              <a:rPr lang="en-US"/>
              <a:pPr>
                <a:defRPr/>
              </a:pPr>
              <a:t>‹#›</a:t>
            </a:fld>
            <a:endParaRPr lang="en-US"/>
          </a:p>
        </p:txBody>
      </p:sp>
    </p:spTree>
    <p:extLst>
      <p:ext uri="{BB962C8B-B14F-4D97-AF65-F5344CB8AC3E}">
        <p14:creationId xmlns:p14="http://schemas.microsoft.com/office/powerpoint/2010/main" val="298569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84A9AB2-A9ED-49D9-89E9-DBA60D2AE13A}" type="slidenum">
              <a:rPr lang="en-US" smtClean="0">
                <a:latin typeface="Times" pitchFamily="28" charset="0"/>
              </a:rPr>
              <a:pPr/>
              <a:t>1</a:t>
            </a:fld>
            <a:endParaRPr lang="en-US" smtClean="0">
              <a:latin typeface="Times" pitchFamily="28"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87436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AF55244-88A5-4742-992B-D131C8900A41}" type="slidenum">
              <a:rPr lang="en-US" smtClean="0">
                <a:latin typeface="Times" pitchFamily="28" charset="0"/>
              </a:rPr>
              <a:pPr/>
              <a:t>11</a:t>
            </a:fld>
            <a:endParaRPr lang="en-US" smtClean="0">
              <a:latin typeface="Times" pitchFamily="2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406855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F72F58-B634-4C3F-B9EA-CF91C47CE988}" type="slidenum">
              <a:rPr lang="en-US" smtClean="0">
                <a:latin typeface="Times" pitchFamily="28" charset="0"/>
              </a:rPr>
              <a:pPr/>
              <a:t>20</a:t>
            </a:fld>
            <a:endParaRPr lang="en-US" smtClean="0">
              <a:latin typeface="Times" pitchFamily="28"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6649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4799FA1-EA9A-4B3D-9E64-64F31A539818}" type="slidenum">
              <a:rPr lang="en-US" smtClean="0">
                <a:latin typeface="Times" pitchFamily="28" charset="0"/>
              </a:rPr>
              <a:pPr/>
              <a:t>21</a:t>
            </a:fld>
            <a:endParaRPr lang="en-US" smtClean="0">
              <a:latin typeface="Times" pitchFamily="2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12537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850D99C-B530-4EFE-AFC1-BCA26BD68CBF}" type="slidenum">
              <a:rPr lang="en-US" smtClean="0">
                <a:latin typeface="Times" pitchFamily="28" charset="0"/>
              </a:rPr>
              <a:pPr/>
              <a:t>29</a:t>
            </a:fld>
            <a:endParaRPr lang="en-US" smtClean="0">
              <a:latin typeface="Times" pitchFamily="2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35706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9390EC-953C-4A1F-9BDE-B59E91769E21}" type="slidenum">
              <a:rPr lang="en-US" smtClean="0">
                <a:latin typeface="Times" pitchFamily="28" charset="0"/>
              </a:rPr>
              <a:pPr/>
              <a:t>30</a:t>
            </a:fld>
            <a:endParaRPr lang="en-US" smtClean="0">
              <a:latin typeface="Times" pitchFamily="2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27706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6994661-43FC-4336-AF5B-916EF4B2B64B}" type="slidenum">
              <a:rPr lang="en-US" smtClean="0">
                <a:latin typeface="Times" pitchFamily="28" charset="0"/>
              </a:rPr>
              <a:pPr/>
              <a:t>31</a:t>
            </a:fld>
            <a:endParaRPr lang="en-US" smtClean="0">
              <a:latin typeface="Times" pitchFamily="2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19092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A338486-4C1C-41FC-AB26-1F778980E257}" type="slidenum">
              <a:rPr lang="en-US" smtClean="0">
                <a:latin typeface="Times" pitchFamily="28" charset="0"/>
              </a:rPr>
              <a:pPr/>
              <a:t>32</a:t>
            </a:fld>
            <a:endParaRPr lang="en-US" smtClean="0">
              <a:latin typeface="Times" pitchFamily="2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5920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34B1CAC-C88C-477C-AB20-C2F14972B971}" type="slidenum">
              <a:rPr lang="en-US" smtClean="0">
                <a:latin typeface="Times" pitchFamily="28" charset="0"/>
              </a:rPr>
              <a:pPr/>
              <a:t>33</a:t>
            </a:fld>
            <a:endParaRPr lang="en-US" smtClean="0">
              <a:latin typeface="Times" pitchFamily="2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94136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F8B9260-AB01-44C7-AE5C-B3B4B24B30E8}" type="slidenum">
              <a:rPr lang="en-US" smtClean="0">
                <a:latin typeface="Times" pitchFamily="28" charset="0"/>
              </a:rPr>
              <a:pPr/>
              <a:t>34</a:t>
            </a:fld>
            <a:endParaRPr lang="en-US" smtClean="0">
              <a:latin typeface="Times" pitchFamily="2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10930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01AA4D4-B9E3-42BE-B9FC-CA307D17FCFA}" type="slidenum">
              <a:rPr lang="en-US" smtClean="0">
                <a:latin typeface="Times" pitchFamily="28" charset="0"/>
              </a:rPr>
              <a:pPr/>
              <a:t>2</a:t>
            </a:fld>
            <a:endParaRPr lang="en-US" smtClean="0">
              <a:latin typeface="Times" pitchFamily="28"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98128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83CCDC2-E07A-434D-88D2-86E62A038DFA}" type="slidenum">
              <a:rPr lang="en-US" smtClean="0">
                <a:latin typeface="Times" pitchFamily="28" charset="0"/>
              </a:rPr>
              <a:pPr/>
              <a:t>3</a:t>
            </a:fld>
            <a:endParaRPr lang="en-US" smtClean="0">
              <a:latin typeface="Times" pitchFamily="2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73584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BFA40FF-E7DD-4456-910A-3E400C3E9448}" type="slidenum">
              <a:rPr lang="en-US" smtClean="0">
                <a:latin typeface="Times" pitchFamily="28" charset="0"/>
              </a:rPr>
              <a:pPr/>
              <a:t>4</a:t>
            </a:fld>
            <a:endParaRPr lang="en-US" smtClean="0">
              <a:latin typeface="Times" pitchFamily="2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08116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3A6742-866F-49DC-A71A-91AE160B9E6A}" type="slidenum">
              <a:rPr lang="en-US" smtClean="0">
                <a:latin typeface="Times" pitchFamily="28" charset="0"/>
              </a:rPr>
              <a:pPr/>
              <a:t>5</a:t>
            </a:fld>
            <a:endParaRPr lang="en-US" smtClean="0">
              <a:latin typeface="Times" pitchFamily="2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03959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055E682-E21B-4A40-9CBA-76D08780A258}" type="slidenum">
              <a:rPr lang="en-US" smtClean="0">
                <a:latin typeface="Times" pitchFamily="28" charset="0"/>
              </a:rPr>
              <a:pPr/>
              <a:t>7</a:t>
            </a:fld>
            <a:endParaRPr lang="en-US" smtClean="0">
              <a:latin typeface="Times" pitchFamily="2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31279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EC676D2-6B24-4A03-8EC2-9D9566C710E3}" type="slidenum">
              <a:rPr lang="en-US" smtClean="0">
                <a:latin typeface="Times" pitchFamily="28" charset="0"/>
              </a:rPr>
              <a:pPr/>
              <a:t>8</a:t>
            </a:fld>
            <a:endParaRPr lang="en-US" smtClean="0">
              <a:latin typeface="Times" pitchFamily="2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26659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5B98D8-AC05-40B0-B18E-C9F307E6088B}" type="slidenum">
              <a:rPr lang="en-US" smtClean="0">
                <a:latin typeface="Times" pitchFamily="28" charset="0"/>
              </a:rPr>
              <a:pPr/>
              <a:t>9</a:t>
            </a:fld>
            <a:endParaRPr lang="en-US" smtClean="0">
              <a:latin typeface="Times" pitchFamily="2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95462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D63B509-BB97-426C-9063-43B982350F25}" type="slidenum">
              <a:rPr lang="en-US" smtClean="0">
                <a:latin typeface="Times" pitchFamily="28" charset="0"/>
              </a:rPr>
              <a:pPr/>
              <a:t>10</a:t>
            </a:fld>
            <a:endParaRPr lang="en-US" smtClean="0">
              <a:latin typeface="Times" pitchFamily="2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73227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5BCD54-B682-4039-A18C-75AB3B68D6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F2A9EB-E3B5-4C71-A167-AA00D5C073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C9C5C7-E860-4575-8D07-1B4601008C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C04488-77F1-4E6D-8C9F-460A564768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9B596-E47C-4673-898D-F57BC328A2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0AABA-47C4-43A3-922A-47B0EEC797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9E55EC-4755-4D9F-B6F0-FEFBB60CF5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8225E6-B1FD-4C52-8C3D-57F20FA6B2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6B96EB-9C0C-48B1-99F5-00732295B1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1F2E1B-086C-41A1-929C-04BB96A813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FBB367-3955-4EFA-B505-0A28FED9E3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33661-328F-49FF-B4E0-68DEE4EA85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80"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80"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80" charset="0"/>
              </a:defRPr>
            </a:lvl1pPr>
          </a:lstStyle>
          <a:p>
            <a:pPr>
              <a:defRPr/>
            </a:pPr>
            <a:fld id="{629F1FAD-D333-4C4B-BDAE-74E50C89D3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80" charset="0"/>
        </a:defRPr>
      </a:lvl2pPr>
      <a:lvl3pPr algn="ctr" rtl="0" eaLnBrk="0" fontAlgn="base" hangingPunct="0">
        <a:spcBef>
          <a:spcPct val="0"/>
        </a:spcBef>
        <a:spcAft>
          <a:spcPct val="0"/>
        </a:spcAft>
        <a:defRPr sz="4400">
          <a:solidFill>
            <a:schemeClr val="tx2"/>
          </a:solidFill>
          <a:latin typeface="Times" pitchFamily="80" charset="0"/>
        </a:defRPr>
      </a:lvl3pPr>
      <a:lvl4pPr algn="ctr" rtl="0" eaLnBrk="0" fontAlgn="base" hangingPunct="0">
        <a:spcBef>
          <a:spcPct val="0"/>
        </a:spcBef>
        <a:spcAft>
          <a:spcPct val="0"/>
        </a:spcAft>
        <a:defRPr sz="4400">
          <a:solidFill>
            <a:schemeClr val="tx2"/>
          </a:solidFill>
          <a:latin typeface="Times" pitchFamily="80" charset="0"/>
        </a:defRPr>
      </a:lvl4pPr>
      <a:lvl5pPr algn="ctr" rtl="0" eaLnBrk="0" fontAlgn="base" hangingPunct="0">
        <a:spcBef>
          <a:spcPct val="0"/>
        </a:spcBef>
        <a:spcAft>
          <a:spcPct val="0"/>
        </a:spcAft>
        <a:defRPr sz="4400">
          <a:solidFill>
            <a:schemeClr val="tx2"/>
          </a:solidFill>
          <a:latin typeface="Times" pitchFamily="80" charset="0"/>
        </a:defRPr>
      </a:lvl5pPr>
      <a:lvl6pPr marL="457200" algn="ctr" rtl="0" fontAlgn="base">
        <a:spcBef>
          <a:spcPct val="0"/>
        </a:spcBef>
        <a:spcAft>
          <a:spcPct val="0"/>
        </a:spcAft>
        <a:defRPr sz="4400">
          <a:solidFill>
            <a:schemeClr val="tx2"/>
          </a:solidFill>
          <a:latin typeface="Times" pitchFamily="80" charset="0"/>
        </a:defRPr>
      </a:lvl6pPr>
      <a:lvl7pPr marL="914400" algn="ctr" rtl="0" fontAlgn="base">
        <a:spcBef>
          <a:spcPct val="0"/>
        </a:spcBef>
        <a:spcAft>
          <a:spcPct val="0"/>
        </a:spcAft>
        <a:defRPr sz="4400">
          <a:solidFill>
            <a:schemeClr val="tx2"/>
          </a:solidFill>
          <a:latin typeface="Times" pitchFamily="80" charset="0"/>
        </a:defRPr>
      </a:lvl7pPr>
      <a:lvl8pPr marL="1371600" algn="ctr" rtl="0" fontAlgn="base">
        <a:spcBef>
          <a:spcPct val="0"/>
        </a:spcBef>
        <a:spcAft>
          <a:spcPct val="0"/>
        </a:spcAft>
        <a:defRPr sz="4400">
          <a:solidFill>
            <a:schemeClr val="tx2"/>
          </a:solidFill>
          <a:latin typeface="Times" pitchFamily="80" charset="0"/>
        </a:defRPr>
      </a:lvl8pPr>
      <a:lvl9pPr marL="1828800" algn="ctr" rtl="0" fontAlgn="base">
        <a:spcBef>
          <a:spcPct val="0"/>
        </a:spcBef>
        <a:spcAft>
          <a:spcPct val="0"/>
        </a:spcAft>
        <a:defRPr sz="4400">
          <a:solidFill>
            <a:schemeClr val="tx2"/>
          </a:solidFill>
          <a:latin typeface="Times" pitchFamily="8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8" Type="http://schemas.openxmlformats.org/officeDocument/2006/relationships/image" Target="../media/image42.emf"/><Relationship Id="rId3" Type="http://schemas.openxmlformats.org/officeDocument/2006/relationships/customXml" Target="../ink/ink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111.emf"/><Relationship Id="rId18" Type="http://schemas.openxmlformats.org/officeDocument/2006/relationships/customXml" Target="../ink/ink22.xml"/><Relationship Id="rId3" Type="http://schemas.openxmlformats.org/officeDocument/2006/relationships/image" Target="../media/image106.emf"/><Relationship Id="rId21" Type="http://schemas.openxmlformats.org/officeDocument/2006/relationships/image" Target="../media/image115.emf"/><Relationship Id="rId7" Type="http://schemas.openxmlformats.org/officeDocument/2006/relationships/image" Target="../media/image108.emf"/><Relationship Id="rId12" Type="http://schemas.openxmlformats.org/officeDocument/2006/relationships/customXml" Target="../ink/ink19.xml"/><Relationship Id="rId17" Type="http://schemas.openxmlformats.org/officeDocument/2006/relationships/image" Target="../media/image113.emf"/><Relationship Id="rId2" Type="http://schemas.openxmlformats.org/officeDocument/2006/relationships/customXml" Target="../ink/ink14.xml"/><Relationship Id="rId16" Type="http://schemas.openxmlformats.org/officeDocument/2006/relationships/customXml" Target="../ink/ink21.xml"/><Relationship Id="rId20"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110.emf"/><Relationship Id="rId5" Type="http://schemas.openxmlformats.org/officeDocument/2006/relationships/image" Target="../media/image107.emf"/><Relationship Id="rId15" Type="http://schemas.openxmlformats.org/officeDocument/2006/relationships/image" Target="../media/image112.emf"/><Relationship Id="rId23" Type="http://schemas.openxmlformats.org/officeDocument/2006/relationships/image" Target="../media/image116.emf"/><Relationship Id="rId10" Type="http://schemas.openxmlformats.org/officeDocument/2006/relationships/customXml" Target="../ink/ink18.xml"/><Relationship Id="rId19" Type="http://schemas.openxmlformats.org/officeDocument/2006/relationships/image" Target="../media/image114.emf"/><Relationship Id="rId4" Type="http://schemas.openxmlformats.org/officeDocument/2006/relationships/customXml" Target="../ink/ink15.xml"/><Relationship Id="rId9" Type="http://schemas.openxmlformats.org/officeDocument/2006/relationships/image" Target="../media/image109.emf"/><Relationship Id="rId14" Type="http://schemas.openxmlformats.org/officeDocument/2006/relationships/customXml" Target="../ink/ink20.xml"/><Relationship Id="rId22" Type="http://schemas.openxmlformats.org/officeDocument/2006/relationships/customXml" Target="../ink/ink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customXml" Target="../ink/ink25.xml"/><Relationship Id="rId1" Type="http://schemas.openxmlformats.org/officeDocument/2006/relationships/slideLayout" Target="../slideLayouts/slideLayout2.xml"/><Relationship Id="rId5" Type="http://schemas.openxmlformats.org/officeDocument/2006/relationships/image" Target="../media/image118.emf"/><Relationship Id="rId4" Type="http://schemas.openxmlformats.org/officeDocument/2006/relationships/customXml" Target="../ink/ink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customXml" Target="../ink/ink32.xml"/><Relationship Id="rId18" Type="http://schemas.openxmlformats.org/officeDocument/2006/relationships/image" Target="../media/image126.emf"/><Relationship Id="rId26" Type="http://schemas.openxmlformats.org/officeDocument/2006/relationships/image" Target="../media/image130.emf"/><Relationship Id="rId3" Type="http://schemas.openxmlformats.org/officeDocument/2006/relationships/customXml" Target="../ink/ink27.xml"/><Relationship Id="rId21" Type="http://schemas.openxmlformats.org/officeDocument/2006/relationships/customXml" Target="../ink/ink36.xml"/><Relationship Id="rId7" Type="http://schemas.openxmlformats.org/officeDocument/2006/relationships/customXml" Target="../ink/ink29.xml"/><Relationship Id="rId12" Type="http://schemas.openxmlformats.org/officeDocument/2006/relationships/image" Target="../media/image123.emf"/><Relationship Id="rId17" Type="http://schemas.openxmlformats.org/officeDocument/2006/relationships/customXml" Target="../ink/ink34.xml"/><Relationship Id="rId25" Type="http://schemas.openxmlformats.org/officeDocument/2006/relationships/customXml" Target="../ink/ink38.xml"/><Relationship Id="rId2" Type="http://schemas.openxmlformats.org/officeDocument/2006/relationships/notesSlide" Target="../notesSlides/notesSlide11.xml"/><Relationship Id="rId16" Type="http://schemas.openxmlformats.org/officeDocument/2006/relationships/image" Target="../media/image125.emf"/><Relationship Id="rId20" Type="http://schemas.openxmlformats.org/officeDocument/2006/relationships/image" Target="../media/image127.emf"/><Relationship Id="rId1" Type="http://schemas.openxmlformats.org/officeDocument/2006/relationships/slideLayout" Target="../slideLayouts/slideLayout2.xml"/><Relationship Id="rId6" Type="http://schemas.openxmlformats.org/officeDocument/2006/relationships/image" Target="../media/image120.emf"/><Relationship Id="rId11" Type="http://schemas.openxmlformats.org/officeDocument/2006/relationships/customXml" Target="../ink/ink31.xml"/><Relationship Id="rId24" Type="http://schemas.openxmlformats.org/officeDocument/2006/relationships/image" Target="../media/image129.emf"/><Relationship Id="rId5" Type="http://schemas.openxmlformats.org/officeDocument/2006/relationships/customXml" Target="../ink/ink28.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131.emf"/><Relationship Id="rId10" Type="http://schemas.openxmlformats.org/officeDocument/2006/relationships/image" Target="../media/image122.emf"/><Relationship Id="rId19" Type="http://schemas.openxmlformats.org/officeDocument/2006/relationships/customXml" Target="../ink/ink35.xml"/><Relationship Id="rId4" Type="http://schemas.openxmlformats.org/officeDocument/2006/relationships/image" Target="../media/image119.emf"/><Relationship Id="rId9" Type="http://schemas.openxmlformats.org/officeDocument/2006/relationships/customXml" Target="../ink/ink30.xml"/><Relationship Id="rId14" Type="http://schemas.openxmlformats.org/officeDocument/2006/relationships/image" Target="../media/image124.emf"/><Relationship Id="rId22" Type="http://schemas.openxmlformats.org/officeDocument/2006/relationships/image" Target="../media/image128.emf"/><Relationship Id="rId27" Type="http://schemas.openxmlformats.org/officeDocument/2006/relationships/customXml" Target="../ink/ink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43.xml"/><Relationship Id="rId13" Type="http://schemas.openxmlformats.org/officeDocument/2006/relationships/image" Target="../media/image137.emf"/><Relationship Id="rId18" Type="http://schemas.openxmlformats.org/officeDocument/2006/relationships/customXml" Target="../ink/ink48.xml"/><Relationship Id="rId3" Type="http://schemas.openxmlformats.org/officeDocument/2006/relationships/image" Target="../media/image132.emf"/><Relationship Id="rId21" Type="http://schemas.openxmlformats.org/officeDocument/2006/relationships/image" Target="../media/image141.emf"/><Relationship Id="rId7" Type="http://schemas.openxmlformats.org/officeDocument/2006/relationships/image" Target="../media/image134.emf"/><Relationship Id="rId12" Type="http://schemas.openxmlformats.org/officeDocument/2006/relationships/customXml" Target="../ink/ink45.xml"/><Relationship Id="rId17" Type="http://schemas.openxmlformats.org/officeDocument/2006/relationships/image" Target="../media/image139.emf"/><Relationship Id="rId2" Type="http://schemas.openxmlformats.org/officeDocument/2006/relationships/customXml" Target="../ink/ink40.xml"/><Relationship Id="rId16" Type="http://schemas.openxmlformats.org/officeDocument/2006/relationships/customXml" Target="../ink/ink47.xml"/><Relationship Id="rId20"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customXml" Target="../ink/ink42.xml"/><Relationship Id="rId11" Type="http://schemas.openxmlformats.org/officeDocument/2006/relationships/image" Target="../media/image136.emf"/><Relationship Id="rId5" Type="http://schemas.openxmlformats.org/officeDocument/2006/relationships/image" Target="../media/image133.emf"/><Relationship Id="rId15" Type="http://schemas.openxmlformats.org/officeDocument/2006/relationships/image" Target="../media/image138.emf"/><Relationship Id="rId23" Type="http://schemas.openxmlformats.org/officeDocument/2006/relationships/image" Target="../media/image142.emf"/><Relationship Id="rId10" Type="http://schemas.openxmlformats.org/officeDocument/2006/relationships/customXml" Target="../ink/ink44.xml"/><Relationship Id="rId19" Type="http://schemas.openxmlformats.org/officeDocument/2006/relationships/image" Target="../media/image140.emf"/><Relationship Id="rId4" Type="http://schemas.openxmlformats.org/officeDocument/2006/relationships/customXml" Target="../ink/ink41.xml"/><Relationship Id="rId9" Type="http://schemas.openxmlformats.org/officeDocument/2006/relationships/image" Target="../media/image135.emf"/><Relationship Id="rId14" Type="http://schemas.openxmlformats.org/officeDocument/2006/relationships/customXml" Target="../ink/ink46.xml"/><Relationship Id="rId22" Type="http://schemas.openxmlformats.org/officeDocument/2006/relationships/customXml" Target="../ink/ink50.xml"/></Relationships>
</file>

<file path=ppt/slides/_rels/slide23.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148.emf"/><Relationship Id="rId3" Type="http://schemas.openxmlformats.org/officeDocument/2006/relationships/image" Target="../media/image143.emf"/><Relationship Id="rId7" Type="http://schemas.openxmlformats.org/officeDocument/2006/relationships/image" Target="../media/image145.emf"/><Relationship Id="rId12" Type="http://schemas.openxmlformats.org/officeDocument/2006/relationships/customXml" Target="../ink/ink56.xml"/><Relationship Id="rId2"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customXml" Target="../ink/ink53.xml"/><Relationship Id="rId11" Type="http://schemas.openxmlformats.org/officeDocument/2006/relationships/image" Target="../media/image147.emf"/><Relationship Id="rId5" Type="http://schemas.openxmlformats.org/officeDocument/2006/relationships/image" Target="../media/image144.emf"/><Relationship Id="rId10" Type="http://schemas.openxmlformats.org/officeDocument/2006/relationships/customXml" Target="../ink/ink55.xml"/><Relationship Id="rId4" Type="http://schemas.openxmlformats.org/officeDocument/2006/relationships/customXml" Target="../ink/ink52.xml"/><Relationship Id="rId9" Type="http://schemas.openxmlformats.org/officeDocument/2006/relationships/image" Target="../media/image146.emf"/></Relationships>
</file>

<file path=ppt/slides/_rels/slide24.xml.rels><?xml version="1.0" encoding="UTF-8" standalone="yes"?>
<Relationships xmlns="http://schemas.openxmlformats.org/package/2006/relationships"><Relationship Id="rId8" Type="http://schemas.openxmlformats.org/officeDocument/2006/relationships/customXml" Target="../ink/ink60.xml"/><Relationship Id="rId3" Type="http://schemas.openxmlformats.org/officeDocument/2006/relationships/image" Target="../media/image149.emf"/><Relationship Id="rId7" Type="http://schemas.openxmlformats.org/officeDocument/2006/relationships/image" Target="../media/image151.emf"/><Relationship Id="rId2" Type="http://schemas.openxmlformats.org/officeDocument/2006/relationships/customXml" Target="../ink/ink57.xml"/><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153.emf"/><Relationship Id="rId5" Type="http://schemas.openxmlformats.org/officeDocument/2006/relationships/image" Target="../media/image150.emf"/><Relationship Id="rId10" Type="http://schemas.openxmlformats.org/officeDocument/2006/relationships/customXml" Target="../ink/ink61.xml"/><Relationship Id="rId4" Type="http://schemas.openxmlformats.org/officeDocument/2006/relationships/customXml" Target="../ink/ink58.xml"/><Relationship Id="rId9" Type="http://schemas.openxmlformats.org/officeDocument/2006/relationships/image" Target="../media/image152.emf"/></Relationships>
</file>

<file path=ppt/slides/_rels/slide25.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159.emf"/><Relationship Id="rId3" Type="http://schemas.openxmlformats.org/officeDocument/2006/relationships/image" Target="../media/image154.emf"/><Relationship Id="rId7" Type="http://schemas.openxmlformats.org/officeDocument/2006/relationships/image" Target="../media/image156.emf"/><Relationship Id="rId12" Type="http://schemas.openxmlformats.org/officeDocument/2006/relationships/customXml" Target="../ink/ink67.xml"/><Relationship Id="rId2" Type="http://schemas.openxmlformats.org/officeDocument/2006/relationships/customXml" Target="../ink/ink62.xml"/><Relationship Id="rId1" Type="http://schemas.openxmlformats.org/officeDocument/2006/relationships/slideLayout" Target="../slideLayouts/slideLayout2.xml"/><Relationship Id="rId6" Type="http://schemas.openxmlformats.org/officeDocument/2006/relationships/customXml" Target="../ink/ink64.xml"/><Relationship Id="rId11" Type="http://schemas.openxmlformats.org/officeDocument/2006/relationships/image" Target="../media/image158.emf"/><Relationship Id="rId5" Type="http://schemas.openxmlformats.org/officeDocument/2006/relationships/image" Target="../media/image155.emf"/><Relationship Id="rId15" Type="http://schemas.openxmlformats.org/officeDocument/2006/relationships/image" Target="../media/image160.emf"/><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157.emf"/><Relationship Id="rId14" Type="http://schemas.openxmlformats.org/officeDocument/2006/relationships/customXml" Target="../ink/ink68.xml"/></Relationships>
</file>

<file path=ppt/slides/_rels/slide26.xml.rels><?xml version="1.0" encoding="UTF-8" standalone="yes"?>
<Relationships xmlns="http://schemas.openxmlformats.org/package/2006/relationships"><Relationship Id="rId8" Type="http://schemas.openxmlformats.org/officeDocument/2006/relationships/customXml" Target="../ink/ink72.xml"/><Relationship Id="rId3" Type="http://schemas.openxmlformats.org/officeDocument/2006/relationships/image" Target="../media/image161.emf"/><Relationship Id="rId7" Type="http://schemas.openxmlformats.org/officeDocument/2006/relationships/image" Target="../media/image163.emf"/><Relationship Id="rId2" Type="http://schemas.openxmlformats.org/officeDocument/2006/relationships/customXml" Target="../ink/ink69.xml"/><Relationship Id="rId1" Type="http://schemas.openxmlformats.org/officeDocument/2006/relationships/slideLayout" Target="../slideLayouts/slideLayout2.xml"/><Relationship Id="rId6" Type="http://schemas.openxmlformats.org/officeDocument/2006/relationships/customXml" Target="../ink/ink71.xml"/><Relationship Id="rId5" Type="http://schemas.openxmlformats.org/officeDocument/2006/relationships/image" Target="../media/image162.emf"/><Relationship Id="rId4" Type="http://schemas.openxmlformats.org/officeDocument/2006/relationships/customXml" Target="../ink/ink70.xml"/><Relationship Id="rId9" Type="http://schemas.openxmlformats.org/officeDocument/2006/relationships/image" Target="../media/image164.emf"/></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76.xml"/><Relationship Id="rId3" Type="http://schemas.openxmlformats.org/officeDocument/2006/relationships/image" Target="../media/image161.emf"/><Relationship Id="rId7" Type="http://schemas.openxmlformats.org/officeDocument/2006/relationships/image" Target="../media/image163.emf"/><Relationship Id="rId2" Type="http://schemas.openxmlformats.org/officeDocument/2006/relationships/customXml" Target="../ink/ink73.xml"/><Relationship Id="rId1" Type="http://schemas.openxmlformats.org/officeDocument/2006/relationships/slideLayout" Target="../slideLayouts/slideLayout2.xml"/><Relationship Id="rId6" Type="http://schemas.openxmlformats.org/officeDocument/2006/relationships/customXml" Target="../ink/ink75.xml"/><Relationship Id="rId5" Type="http://schemas.openxmlformats.org/officeDocument/2006/relationships/image" Target="../media/image162.emf"/><Relationship Id="rId4" Type="http://schemas.openxmlformats.org/officeDocument/2006/relationships/customXml" Target="../ink/ink74.xml"/><Relationship Id="rId9" Type="http://schemas.openxmlformats.org/officeDocument/2006/relationships/image" Target="../media/image164.emf"/></Relationships>
</file>

<file path=ppt/slides/_rels/slide29.xml.rels><?xml version="1.0" encoding="UTF-8" standalone="yes"?>
<Relationships xmlns="http://schemas.openxmlformats.org/package/2006/relationships"><Relationship Id="rId8" Type="http://schemas.openxmlformats.org/officeDocument/2006/relationships/image" Target="../media/image167.emf"/><Relationship Id="rId13" Type="http://schemas.openxmlformats.org/officeDocument/2006/relationships/customXml" Target="../ink/ink82.xml"/><Relationship Id="rId18" Type="http://schemas.openxmlformats.org/officeDocument/2006/relationships/image" Target="../media/image172.emf"/><Relationship Id="rId26" Type="http://schemas.openxmlformats.org/officeDocument/2006/relationships/image" Target="../media/image176.emf"/><Relationship Id="rId3" Type="http://schemas.openxmlformats.org/officeDocument/2006/relationships/customXml" Target="../ink/ink77.xml"/><Relationship Id="rId21" Type="http://schemas.openxmlformats.org/officeDocument/2006/relationships/customXml" Target="../ink/ink86.xml"/><Relationship Id="rId7" Type="http://schemas.openxmlformats.org/officeDocument/2006/relationships/customXml" Target="../ink/ink79.xml"/><Relationship Id="rId12" Type="http://schemas.openxmlformats.org/officeDocument/2006/relationships/image" Target="../media/image169.emf"/><Relationship Id="rId17" Type="http://schemas.openxmlformats.org/officeDocument/2006/relationships/customXml" Target="../ink/ink84.xml"/><Relationship Id="rId25" Type="http://schemas.openxmlformats.org/officeDocument/2006/relationships/customXml" Target="../ink/ink88.xml"/><Relationship Id="rId2" Type="http://schemas.openxmlformats.org/officeDocument/2006/relationships/notesSlide" Target="../notesSlides/notesSlide13.xml"/><Relationship Id="rId16" Type="http://schemas.openxmlformats.org/officeDocument/2006/relationships/image" Target="../media/image171.emf"/><Relationship Id="rId20" Type="http://schemas.openxmlformats.org/officeDocument/2006/relationships/image" Target="../media/image173.emf"/><Relationship Id="rId29" Type="http://schemas.openxmlformats.org/officeDocument/2006/relationships/customXml" Target="../ink/ink90.xml"/><Relationship Id="rId1" Type="http://schemas.openxmlformats.org/officeDocument/2006/relationships/slideLayout" Target="../slideLayouts/slideLayout2.xml"/><Relationship Id="rId6" Type="http://schemas.openxmlformats.org/officeDocument/2006/relationships/image" Target="../media/image166.emf"/><Relationship Id="rId11" Type="http://schemas.openxmlformats.org/officeDocument/2006/relationships/customXml" Target="../ink/ink81.xml"/><Relationship Id="rId24" Type="http://schemas.openxmlformats.org/officeDocument/2006/relationships/image" Target="../media/image175.emf"/><Relationship Id="rId5" Type="http://schemas.openxmlformats.org/officeDocument/2006/relationships/customXml" Target="../ink/ink78.xml"/><Relationship Id="rId15" Type="http://schemas.openxmlformats.org/officeDocument/2006/relationships/customXml" Target="../ink/ink83.xml"/><Relationship Id="rId23" Type="http://schemas.openxmlformats.org/officeDocument/2006/relationships/customXml" Target="../ink/ink87.xml"/><Relationship Id="rId28" Type="http://schemas.openxmlformats.org/officeDocument/2006/relationships/image" Target="../media/image177.emf"/><Relationship Id="rId10" Type="http://schemas.openxmlformats.org/officeDocument/2006/relationships/image" Target="../media/image168.emf"/><Relationship Id="rId19" Type="http://schemas.openxmlformats.org/officeDocument/2006/relationships/customXml" Target="../ink/ink85.xml"/><Relationship Id="rId4" Type="http://schemas.openxmlformats.org/officeDocument/2006/relationships/image" Target="../media/image165.emf"/><Relationship Id="rId9" Type="http://schemas.openxmlformats.org/officeDocument/2006/relationships/customXml" Target="../ink/ink80.xml"/><Relationship Id="rId14" Type="http://schemas.openxmlformats.org/officeDocument/2006/relationships/image" Target="../media/image170.emf"/><Relationship Id="rId22" Type="http://schemas.openxmlformats.org/officeDocument/2006/relationships/image" Target="../media/image174.emf"/><Relationship Id="rId27" Type="http://schemas.openxmlformats.org/officeDocument/2006/relationships/customXml" Target="../ink/ink89.xml"/><Relationship Id="rId30" Type="http://schemas.openxmlformats.org/officeDocument/2006/relationships/image" Target="../media/image17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customXml" Target="../ink/ink91.xml"/><Relationship Id="rId7" Type="http://schemas.openxmlformats.org/officeDocument/2006/relationships/customXml" Target="../ink/ink93.xml"/><Relationship Id="rId12" Type="http://schemas.openxmlformats.org/officeDocument/2006/relationships/image" Target="../media/image18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0.emf"/><Relationship Id="rId11" Type="http://schemas.openxmlformats.org/officeDocument/2006/relationships/customXml" Target="../ink/ink95.xml"/><Relationship Id="rId5" Type="http://schemas.openxmlformats.org/officeDocument/2006/relationships/customXml" Target="../ink/ink92.xml"/><Relationship Id="rId10" Type="http://schemas.openxmlformats.org/officeDocument/2006/relationships/image" Target="../media/image182.emf"/><Relationship Id="rId4" Type="http://schemas.openxmlformats.org/officeDocument/2006/relationships/image" Target="../media/image179.emf"/><Relationship Id="rId9" Type="http://schemas.openxmlformats.org/officeDocument/2006/relationships/customXml" Target="../ink/ink94.xml"/></Relationships>
</file>

<file path=ppt/slides/_rels/slide31.xml.rels><?xml version="1.0" encoding="UTF-8" standalone="yes"?>
<Relationships xmlns="http://schemas.openxmlformats.org/package/2006/relationships"><Relationship Id="rId3" Type="http://schemas.openxmlformats.org/officeDocument/2006/relationships/customXml" Target="../ink/ink9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5.emf"/><Relationship Id="rId5" Type="http://schemas.openxmlformats.org/officeDocument/2006/relationships/customXml" Target="../ink/ink97.xml"/><Relationship Id="rId4" Type="http://schemas.openxmlformats.org/officeDocument/2006/relationships/image" Target="../media/image184.emf"/></Relationships>
</file>

<file path=ppt/slides/_rels/slide32.xml.rels><?xml version="1.0" encoding="UTF-8" standalone="yes"?>
<Relationships xmlns="http://schemas.openxmlformats.org/package/2006/relationships"><Relationship Id="rId8" Type="http://schemas.openxmlformats.org/officeDocument/2006/relationships/image" Target="../media/image188.emf"/><Relationship Id="rId13" Type="http://schemas.openxmlformats.org/officeDocument/2006/relationships/customXml" Target="../ink/ink103.xml"/><Relationship Id="rId18" Type="http://schemas.openxmlformats.org/officeDocument/2006/relationships/image" Target="../media/image193.emf"/><Relationship Id="rId26" Type="http://schemas.openxmlformats.org/officeDocument/2006/relationships/image" Target="../media/image197.emf"/><Relationship Id="rId3" Type="http://schemas.openxmlformats.org/officeDocument/2006/relationships/customXml" Target="../ink/ink98.xml"/><Relationship Id="rId21" Type="http://schemas.openxmlformats.org/officeDocument/2006/relationships/customXml" Target="../ink/ink107.xml"/><Relationship Id="rId7" Type="http://schemas.openxmlformats.org/officeDocument/2006/relationships/customXml" Target="../ink/ink100.xml"/><Relationship Id="rId12" Type="http://schemas.openxmlformats.org/officeDocument/2006/relationships/image" Target="../media/image190.emf"/><Relationship Id="rId17" Type="http://schemas.openxmlformats.org/officeDocument/2006/relationships/customXml" Target="../ink/ink105.xml"/><Relationship Id="rId25" Type="http://schemas.openxmlformats.org/officeDocument/2006/relationships/customXml" Target="../ink/ink109.xml"/><Relationship Id="rId2" Type="http://schemas.openxmlformats.org/officeDocument/2006/relationships/notesSlide" Target="../notesSlides/notesSlide16.xml"/><Relationship Id="rId16" Type="http://schemas.openxmlformats.org/officeDocument/2006/relationships/image" Target="../media/image192.emf"/><Relationship Id="rId20" Type="http://schemas.openxmlformats.org/officeDocument/2006/relationships/image" Target="../media/image194.emf"/><Relationship Id="rId1" Type="http://schemas.openxmlformats.org/officeDocument/2006/relationships/slideLayout" Target="../slideLayouts/slideLayout2.xml"/><Relationship Id="rId6" Type="http://schemas.openxmlformats.org/officeDocument/2006/relationships/image" Target="../media/image187.emf"/><Relationship Id="rId11" Type="http://schemas.openxmlformats.org/officeDocument/2006/relationships/customXml" Target="../ink/ink102.xml"/><Relationship Id="rId24" Type="http://schemas.openxmlformats.org/officeDocument/2006/relationships/image" Target="../media/image196.emf"/><Relationship Id="rId5" Type="http://schemas.openxmlformats.org/officeDocument/2006/relationships/customXml" Target="../ink/ink99.xml"/><Relationship Id="rId15" Type="http://schemas.openxmlformats.org/officeDocument/2006/relationships/customXml" Target="../ink/ink104.xml"/><Relationship Id="rId23" Type="http://schemas.openxmlformats.org/officeDocument/2006/relationships/customXml" Target="../ink/ink108.xml"/><Relationship Id="rId28" Type="http://schemas.openxmlformats.org/officeDocument/2006/relationships/image" Target="../media/image198.emf"/><Relationship Id="rId10" Type="http://schemas.openxmlformats.org/officeDocument/2006/relationships/image" Target="../media/image189.emf"/><Relationship Id="rId19" Type="http://schemas.openxmlformats.org/officeDocument/2006/relationships/customXml" Target="../ink/ink106.xml"/><Relationship Id="rId4" Type="http://schemas.openxmlformats.org/officeDocument/2006/relationships/image" Target="../media/image186.emf"/><Relationship Id="rId9" Type="http://schemas.openxmlformats.org/officeDocument/2006/relationships/customXml" Target="../ink/ink101.xml"/><Relationship Id="rId14" Type="http://schemas.openxmlformats.org/officeDocument/2006/relationships/image" Target="../media/image191.emf"/><Relationship Id="rId22" Type="http://schemas.openxmlformats.org/officeDocument/2006/relationships/image" Target="../media/image195.emf"/><Relationship Id="rId27" Type="http://schemas.openxmlformats.org/officeDocument/2006/relationships/customXml" Target="../ink/ink110.xml"/></Relationships>
</file>

<file path=ppt/slides/_rels/slide33.xml.rels><?xml version="1.0" encoding="UTF-8" standalone="yes"?>
<Relationships xmlns="http://schemas.openxmlformats.org/package/2006/relationships"><Relationship Id="rId8" Type="http://schemas.openxmlformats.org/officeDocument/2006/relationships/image" Target="../media/image201.emf"/><Relationship Id="rId13" Type="http://schemas.openxmlformats.org/officeDocument/2006/relationships/customXml" Target="../ink/ink116.xml"/><Relationship Id="rId18" Type="http://schemas.openxmlformats.org/officeDocument/2006/relationships/image" Target="../media/image206.emf"/><Relationship Id="rId3" Type="http://schemas.openxmlformats.org/officeDocument/2006/relationships/customXml" Target="../ink/ink111.xml"/><Relationship Id="rId7" Type="http://schemas.openxmlformats.org/officeDocument/2006/relationships/customXml" Target="../ink/ink113.xml"/><Relationship Id="rId12" Type="http://schemas.openxmlformats.org/officeDocument/2006/relationships/image" Target="../media/image203.emf"/><Relationship Id="rId17" Type="http://schemas.openxmlformats.org/officeDocument/2006/relationships/customXml" Target="../ink/ink118.xml"/><Relationship Id="rId2" Type="http://schemas.openxmlformats.org/officeDocument/2006/relationships/notesSlide" Target="../notesSlides/notesSlide17.xml"/><Relationship Id="rId16" Type="http://schemas.openxmlformats.org/officeDocument/2006/relationships/image" Target="../media/image205.emf"/><Relationship Id="rId1" Type="http://schemas.openxmlformats.org/officeDocument/2006/relationships/slideLayout" Target="../slideLayouts/slideLayout2.xml"/><Relationship Id="rId6" Type="http://schemas.openxmlformats.org/officeDocument/2006/relationships/image" Target="../media/image200.emf"/><Relationship Id="rId11" Type="http://schemas.openxmlformats.org/officeDocument/2006/relationships/customXml" Target="../ink/ink115.xml"/><Relationship Id="rId5" Type="http://schemas.openxmlformats.org/officeDocument/2006/relationships/customXml" Target="../ink/ink112.xml"/><Relationship Id="rId15" Type="http://schemas.openxmlformats.org/officeDocument/2006/relationships/customXml" Target="../ink/ink117.xml"/><Relationship Id="rId10" Type="http://schemas.openxmlformats.org/officeDocument/2006/relationships/image" Target="../media/image202.emf"/><Relationship Id="rId4" Type="http://schemas.openxmlformats.org/officeDocument/2006/relationships/image" Target="../media/image199.emf"/><Relationship Id="rId9" Type="http://schemas.openxmlformats.org/officeDocument/2006/relationships/customXml" Target="../ink/ink114.xml"/><Relationship Id="rId14" Type="http://schemas.openxmlformats.org/officeDocument/2006/relationships/image" Target="../media/image204.emf"/></Relationships>
</file>

<file path=ppt/slides/_rels/slide34.xml.rels><?xml version="1.0" encoding="UTF-8" standalone="yes"?>
<Relationships xmlns="http://schemas.openxmlformats.org/package/2006/relationships"><Relationship Id="rId8" Type="http://schemas.openxmlformats.org/officeDocument/2006/relationships/image" Target="../media/image209.emf"/><Relationship Id="rId13" Type="http://schemas.openxmlformats.org/officeDocument/2006/relationships/customXml" Target="../ink/ink124.xml"/><Relationship Id="rId18" Type="http://schemas.openxmlformats.org/officeDocument/2006/relationships/image" Target="../media/image214.emf"/><Relationship Id="rId3" Type="http://schemas.openxmlformats.org/officeDocument/2006/relationships/customXml" Target="../ink/ink119.xml"/><Relationship Id="rId7" Type="http://schemas.openxmlformats.org/officeDocument/2006/relationships/customXml" Target="../ink/ink121.xml"/><Relationship Id="rId12" Type="http://schemas.openxmlformats.org/officeDocument/2006/relationships/image" Target="../media/image211.emf"/><Relationship Id="rId17" Type="http://schemas.openxmlformats.org/officeDocument/2006/relationships/customXml" Target="../ink/ink126.xml"/><Relationship Id="rId2" Type="http://schemas.openxmlformats.org/officeDocument/2006/relationships/notesSlide" Target="../notesSlides/notesSlide18.xml"/><Relationship Id="rId16" Type="http://schemas.openxmlformats.org/officeDocument/2006/relationships/image" Target="../media/image213.emf"/><Relationship Id="rId1" Type="http://schemas.openxmlformats.org/officeDocument/2006/relationships/slideLayout" Target="../slideLayouts/slideLayout2.xml"/><Relationship Id="rId6" Type="http://schemas.openxmlformats.org/officeDocument/2006/relationships/image" Target="../media/image208.emf"/><Relationship Id="rId11" Type="http://schemas.openxmlformats.org/officeDocument/2006/relationships/customXml" Target="../ink/ink123.xml"/><Relationship Id="rId5" Type="http://schemas.openxmlformats.org/officeDocument/2006/relationships/customXml" Target="../ink/ink120.xml"/><Relationship Id="rId15" Type="http://schemas.openxmlformats.org/officeDocument/2006/relationships/customXml" Target="../ink/ink125.xml"/><Relationship Id="rId10" Type="http://schemas.openxmlformats.org/officeDocument/2006/relationships/image" Target="../media/image210.emf"/><Relationship Id="rId4" Type="http://schemas.openxmlformats.org/officeDocument/2006/relationships/image" Target="../media/image207.emf"/><Relationship Id="rId9" Type="http://schemas.openxmlformats.org/officeDocument/2006/relationships/customXml" Target="../ink/ink122.xml"/><Relationship Id="rId14" Type="http://schemas.openxmlformats.org/officeDocument/2006/relationships/image" Target="../media/image212.emf"/></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10"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3.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19.emf"/><Relationship Id="rId12" Type="http://schemas.openxmlformats.org/officeDocument/2006/relationships/customXml" Target="../ink/ink10.xml"/><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20.emf"/><Relationship Id="rId14" Type="http://schemas.openxmlformats.org/officeDocument/2006/relationships/customXml" Target="../ink/ink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8.xml"/><Relationship Id="rId1" Type="http://schemas.openxmlformats.org/officeDocument/2006/relationships/slideLayout" Target="../slideLayouts/slideLayout2.xml"/><Relationship Id="rId14"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3794" name="Picture 2" descr="U.S. Executive Branch logo"/>
          <p:cNvPicPr>
            <a:picLocks noChangeAspect="1" noChangeArrowheads="1"/>
          </p:cNvPicPr>
          <p:nvPr/>
        </p:nvPicPr>
        <p:blipFill>
          <a:blip r:embed="rId3" cstate="print"/>
          <a:srcRect/>
          <a:stretch>
            <a:fillRect/>
          </a:stretch>
        </p:blipFill>
        <p:spPr bwMode="auto">
          <a:xfrm>
            <a:off x="1905000" y="533400"/>
            <a:ext cx="5638800"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2"/>
          <p:cNvSpPr>
            <a:spLocks noGrp="1" noChangeArrowheads="1"/>
          </p:cNvSpPr>
          <p:nvPr>
            <p:ph type="title"/>
          </p:nvPr>
        </p:nvSpPr>
        <p:spPr>
          <a:xfrm>
            <a:off x="2438400" y="609600"/>
            <a:ext cx="64008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11276" name="Rectangle 3"/>
          <p:cNvSpPr>
            <a:spLocks noGrp="1" noChangeArrowheads="1"/>
          </p:cNvSpPr>
          <p:nvPr>
            <p:ph type="body" idx="1"/>
          </p:nvPr>
        </p:nvSpPr>
        <p:spPr>
          <a:xfrm>
            <a:off x="2514600" y="2209800"/>
            <a:ext cx="5943600" cy="3124200"/>
          </a:xfrm>
        </p:spPr>
        <p:txBody>
          <a:bodyPr/>
          <a:lstStyle/>
          <a:p>
            <a:pPr eaLnBrk="1" hangingPunct="1">
              <a:lnSpc>
                <a:spcPct val="90000"/>
              </a:lnSpc>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HEAD OF POLITICAL PARTY</a:t>
            </a:r>
          </a:p>
          <a:p>
            <a:pPr eaLnBrk="1" hangingPunct="1">
              <a:lnSpc>
                <a:spcPct val="90000"/>
              </a:lnSpc>
              <a:buFontTx/>
              <a:buNone/>
            </a:pPr>
            <a:r>
              <a:rPr lang="en-US" sz="2800" b="1" dirty="0" smtClean="0">
                <a:solidFill>
                  <a:schemeClr val="accent2"/>
                </a:solidFill>
                <a:latin typeface="Arial" charset="0"/>
              </a:rPr>
              <a:t>	A.  Face of the party</a:t>
            </a:r>
          </a:p>
          <a:p>
            <a:pPr eaLnBrk="1" hangingPunct="1">
              <a:lnSpc>
                <a:spcPct val="90000"/>
              </a:lnSpc>
              <a:buFontTx/>
              <a:buNone/>
            </a:pPr>
            <a:r>
              <a:rPr lang="en-US" sz="2800" b="1" dirty="0" smtClean="0">
                <a:solidFill>
                  <a:schemeClr val="accent2"/>
                </a:solidFill>
                <a:latin typeface="Arial" charset="0"/>
              </a:rPr>
              <a:t>	B.  Party tied to success or failure of the President</a:t>
            </a:r>
            <a:endParaRPr lang="en-US" b="1" dirty="0" smtClean="0">
              <a:solidFill>
                <a:schemeClr val="accent2"/>
              </a:solidFill>
              <a:latin typeface="Arial" charset="0"/>
            </a:endParaRPr>
          </a:p>
          <a:p>
            <a:pPr eaLnBrk="1" hangingPunct="1">
              <a:lnSpc>
                <a:spcPct val="90000"/>
              </a:lnSpc>
              <a:buFontTx/>
              <a:buNone/>
            </a:pPr>
            <a:endParaRPr lang="en-US" sz="2800" b="1" dirty="0" smtClean="0">
              <a:solidFill>
                <a:schemeClr val="accent2"/>
              </a:solidFill>
              <a:latin typeface="Arial" charset="0"/>
            </a:endParaRPr>
          </a:p>
          <a:p>
            <a:pPr eaLnBrk="1" hangingPunct="1">
              <a:lnSpc>
                <a:spcPct val="90000"/>
              </a:lnSpc>
            </a:pPr>
            <a:endParaRPr lang="en-US" sz="2800" b="1" dirty="0"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11273" name="Ink 11"/>
              <p14:cNvContentPartPr>
                <a14:cpLocks xmlns:a14="http://schemas.microsoft.com/office/drawing/2010/main" noRot="1" noChangeAspect="1" noEditPoints="1" noChangeArrowheads="1" noChangeShapeType="1"/>
              </p14:cNvContentPartPr>
              <p14:nvPr/>
            </p14:nvContentPartPr>
            <p14:xfrm>
              <a:off x="17535525" y="11642725"/>
              <a:ext cx="0" cy="0"/>
            </p14:xfrm>
          </p:contentPart>
        </mc:Choice>
        <mc:Fallback xmlns="">
          <p:pic>
            <p:nvPicPr>
              <p:cNvPr id="11273" name="Ink 11"/>
              <p:cNvPicPr>
                <a:picLocks noRot="1" noChangeAspect="1" noEditPoints="1" noChangeArrowheads="1" noChangeShapeType="1"/>
              </p:cNvPicPr>
              <p:nvPr/>
            </p:nvPicPr>
            <p:blipFill>
              <a:blip r:embed="rId18"/>
              <a:stretch>
                <a:fillRect/>
              </a:stretch>
            </p:blipFill>
            <p:spPr>
              <a:xfrm>
                <a:off x="17535525" y="11642725"/>
                <a:ext cx="0" cy="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2514600" y="609600"/>
            <a:ext cx="64008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12294" name="Rectangle 3"/>
          <p:cNvSpPr>
            <a:spLocks noGrp="1" noChangeArrowheads="1"/>
          </p:cNvSpPr>
          <p:nvPr>
            <p:ph type="body" idx="1"/>
          </p:nvPr>
        </p:nvSpPr>
        <p:spPr>
          <a:xfrm>
            <a:off x="2438400" y="2209800"/>
            <a:ext cx="6705600" cy="4267200"/>
          </a:xfrm>
        </p:spPr>
        <p:txBody>
          <a:bodyPr/>
          <a:lstStyle/>
          <a:p>
            <a:pPr marL="609600" indent="-609600" eaLnBrk="1" hangingPunct="1">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CHIEF CITIZEN</a:t>
            </a:r>
          </a:p>
          <a:p>
            <a:pPr marL="609600" indent="-609600" eaLnBrk="1" hangingPunct="1">
              <a:buFontTx/>
              <a:buAutoNum type="arabicPeriod"/>
            </a:pPr>
            <a:r>
              <a:rPr lang="en-US" sz="2800" b="1" dirty="0" smtClean="0">
                <a:solidFill>
                  <a:schemeClr val="accent2"/>
                </a:solidFill>
                <a:latin typeface="Arial" charset="0"/>
              </a:rPr>
              <a:t>“the Representative of all the people” </a:t>
            </a:r>
          </a:p>
          <a:p>
            <a:pPr marL="609600" indent="-609600" eaLnBrk="1" hangingPunct="1">
              <a:buFontTx/>
              <a:buAutoNum type="arabicPeriod"/>
            </a:pPr>
            <a:r>
              <a:rPr lang="en-US" sz="2800" b="1" dirty="0" smtClean="0">
                <a:solidFill>
                  <a:schemeClr val="accent2"/>
                </a:solidFill>
                <a:latin typeface="Arial" charset="0"/>
              </a:rPr>
              <a:t>Certain moral obligations </a:t>
            </a:r>
          </a:p>
          <a:p>
            <a:pPr marL="609600" indent="-609600" eaLnBrk="1" hangingPunct="1">
              <a:buFontTx/>
              <a:buNone/>
            </a:pPr>
            <a:endParaRPr lang="en-US" b="1" dirty="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2"/>
          <p:cNvSpPr>
            <a:spLocks noGrp="1" noChangeArrowheads="1"/>
          </p:cNvSpPr>
          <p:nvPr>
            <p:ph type="title"/>
          </p:nvPr>
        </p:nvSpPr>
        <p:spPr/>
        <p:txBody>
          <a:bodyPr/>
          <a:lstStyle/>
          <a:p>
            <a:pPr eaLnBrk="1" hangingPunct="1"/>
            <a:r>
              <a:rPr lang="en-US" dirty="0" smtClean="0"/>
              <a:t>	     The Federal Bureaucracy</a:t>
            </a:r>
          </a:p>
        </p:txBody>
      </p:sp>
      <p:sp>
        <p:nvSpPr>
          <p:cNvPr id="13331" name="Rectangle 3"/>
          <p:cNvSpPr>
            <a:spLocks noGrp="1" noChangeArrowheads="1"/>
          </p:cNvSpPr>
          <p:nvPr>
            <p:ph type="body" idx="1"/>
          </p:nvPr>
        </p:nvSpPr>
        <p:spPr>
          <a:xfrm>
            <a:off x="2438400" y="1981200"/>
            <a:ext cx="6705600" cy="4648200"/>
          </a:xfrm>
        </p:spPr>
        <p:txBody>
          <a:bodyPr/>
          <a:lstStyle/>
          <a:p>
            <a:pPr eaLnBrk="1" hangingPunct="1"/>
            <a:r>
              <a:rPr lang="en-US" dirty="0" smtClean="0"/>
              <a:t>All of the agencies, people, and procedures that make the Federal Government operates. </a:t>
            </a:r>
            <a:br>
              <a:rPr lang="en-US" dirty="0" smtClean="0"/>
            </a:br>
            <a:endParaRPr lang="en-US" sz="2800" dirty="0" smtClean="0"/>
          </a:p>
          <a:p>
            <a:pPr lvl="1" eaLnBrk="1" hangingPunct="1"/>
            <a:r>
              <a:rPr lang="en-US" dirty="0" smtClean="0"/>
              <a:t>The Constitution makes the President the Chief Administrator. </a:t>
            </a:r>
          </a:p>
          <a:p>
            <a:pPr lvl="1" eaLnBrk="1" hangingPunct="1"/>
            <a:r>
              <a:rPr lang="en-US" dirty="0" smtClean="0"/>
              <a:t>Constitution is relatively silent on the organization of the Executive Branch.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2"/>
          <p:cNvSpPr>
            <a:spLocks noGrp="1" noChangeArrowheads="1"/>
          </p:cNvSpPr>
          <p:nvPr>
            <p:ph type="title"/>
          </p:nvPr>
        </p:nvSpPr>
        <p:spPr>
          <a:xfrm>
            <a:off x="2590800" y="609600"/>
            <a:ext cx="5867400" cy="1143000"/>
          </a:xfrm>
        </p:spPr>
        <p:txBody>
          <a:bodyPr/>
          <a:lstStyle/>
          <a:p>
            <a:pPr eaLnBrk="1" hangingPunct="1"/>
            <a:r>
              <a:rPr lang="en-US" dirty="0" smtClean="0"/>
              <a:t>Executive Office of the President</a:t>
            </a:r>
          </a:p>
        </p:txBody>
      </p:sp>
      <p:sp>
        <p:nvSpPr>
          <p:cNvPr id="14353"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dirty="0" smtClean="0"/>
              <a:t>Established in 1939 and changed by each administration since.</a:t>
            </a:r>
          </a:p>
          <a:p>
            <a:pPr eaLnBrk="1" hangingPunct="1">
              <a:lnSpc>
                <a:spcPct val="90000"/>
              </a:lnSpc>
            </a:pPr>
            <a:r>
              <a:rPr lang="en-US" dirty="0" smtClean="0"/>
              <a:t>The “inner circle” of the President </a:t>
            </a:r>
          </a:p>
          <a:p>
            <a:pPr lvl="2" eaLnBrk="1" hangingPunct="1">
              <a:lnSpc>
                <a:spcPct val="90000"/>
              </a:lnSpc>
            </a:pPr>
            <a:r>
              <a:rPr lang="en-US" dirty="0" smtClean="0"/>
              <a:t>Chief of staff</a:t>
            </a:r>
          </a:p>
          <a:p>
            <a:pPr lvl="2" eaLnBrk="1" hangingPunct="1">
              <a:lnSpc>
                <a:spcPct val="90000"/>
              </a:lnSpc>
            </a:pPr>
            <a:r>
              <a:rPr lang="en-US" dirty="0" smtClean="0"/>
              <a:t>Press secretary </a:t>
            </a:r>
          </a:p>
          <a:p>
            <a:pPr lvl="2" eaLnBrk="1" hangingPunct="1">
              <a:lnSpc>
                <a:spcPct val="90000"/>
              </a:lnSpc>
            </a:pPr>
            <a:r>
              <a:rPr lang="en-US" dirty="0" smtClean="0"/>
              <a:t>Physician</a:t>
            </a:r>
          </a:p>
          <a:p>
            <a:pPr lvl="2" eaLnBrk="1" hangingPunct="1">
              <a:lnSpc>
                <a:spcPct val="90000"/>
              </a:lnSpc>
            </a:pPr>
            <a:r>
              <a:rPr lang="en-US" dirty="0" smtClean="0"/>
              <a:t>Counselor / Senior advisors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2"/>
          <p:cNvSpPr>
            <a:spLocks noGrp="1" noChangeArrowheads="1"/>
          </p:cNvSpPr>
          <p:nvPr>
            <p:ph type="title"/>
          </p:nvPr>
        </p:nvSpPr>
        <p:spPr>
          <a:xfrm>
            <a:off x="2438400" y="609600"/>
            <a:ext cx="6019800" cy="1143000"/>
          </a:xfrm>
        </p:spPr>
        <p:txBody>
          <a:bodyPr/>
          <a:lstStyle/>
          <a:p>
            <a:pPr eaLnBrk="1" hangingPunct="1"/>
            <a:r>
              <a:rPr lang="en-US" smtClean="0"/>
              <a:t>Executive Office of the President</a:t>
            </a:r>
          </a:p>
        </p:txBody>
      </p:sp>
      <p:sp>
        <p:nvSpPr>
          <p:cNvPr id="15369" name="Rectangle 3"/>
          <p:cNvSpPr>
            <a:spLocks noGrp="1" noChangeArrowheads="1"/>
          </p:cNvSpPr>
          <p:nvPr>
            <p:ph type="body" idx="1"/>
          </p:nvPr>
        </p:nvSpPr>
        <p:spPr>
          <a:xfrm>
            <a:off x="2438400" y="1981200"/>
            <a:ext cx="6019800" cy="4114800"/>
          </a:xfrm>
        </p:spPr>
        <p:txBody>
          <a:bodyPr/>
          <a:lstStyle/>
          <a:p>
            <a:pPr eaLnBrk="1" hangingPunct="1"/>
            <a:r>
              <a:rPr lang="en-US" dirty="0" smtClean="0"/>
              <a:t>National Security Council (NSC)</a:t>
            </a:r>
          </a:p>
          <a:p>
            <a:pPr eaLnBrk="1" hangingPunct="1"/>
            <a:r>
              <a:rPr lang="en-US" dirty="0" smtClean="0"/>
              <a:t>Office of Homeland Security</a:t>
            </a:r>
          </a:p>
          <a:p>
            <a:pPr lvl="1" eaLnBrk="1" hangingPunct="1"/>
            <a:r>
              <a:rPr lang="en-US" dirty="0" smtClean="0"/>
              <a:t>Work closely with the President on security issues</a:t>
            </a:r>
          </a:p>
          <a:p>
            <a:pPr lvl="1" eaLnBrk="1" hangingPunct="1"/>
            <a:r>
              <a:rPr lang="en-US" dirty="0" smtClean="0"/>
              <a:t>CIA, military chiefs, etc.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a:xfrm>
            <a:off x="2438400" y="609600"/>
            <a:ext cx="6019800" cy="1143000"/>
          </a:xfrm>
        </p:spPr>
        <p:txBody>
          <a:bodyPr/>
          <a:lstStyle/>
          <a:p>
            <a:pPr eaLnBrk="1" hangingPunct="1"/>
            <a:r>
              <a:rPr lang="en-US" smtClean="0"/>
              <a:t>Executive Office of the President</a:t>
            </a:r>
          </a:p>
        </p:txBody>
      </p:sp>
      <p:sp>
        <p:nvSpPr>
          <p:cNvPr id="16391" name="Rectangle 3"/>
          <p:cNvSpPr>
            <a:spLocks noGrp="1" noChangeArrowheads="1"/>
          </p:cNvSpPr>
          <p:nvPr>
            <p:ph type="body" idx="1"/>
          </p:nvPr>
        </p:nvSpPr>
        <p:spPr>
          <a:xfrm>
            <a:off x="2438400" y="1981200"/>
            <a:ext cx="6019800" cy="4114800"/>
          </a:xfrm>
        </p:spPr>
        <p:txBody>
          <a:bodyPr/>
          <a:lstStyle/>
          <a:p>
            <a:pPr eaLnBrk="1" hangingPunct="1"/>
            <a:r>
              <a:rPr lang="en-US" sz="2800" smtClean="0"/>
              <a:t>Office of Management and Budget (OMB)</a:t>
            </a:r>
          </a:p>
          <a:p>
            <a:pPr eaLnBrk="1" hangingPunct="1"/>
            <a:r>
              <a:rPr lang="en-US" sz="2800" smtClean="0"/>
              <a:t>Office of National Drug Control Policy</a:t>
            </a:r>
          </a:p>
          <a:p>
            <a:pPr eaLnBrk="1" hangingPunct="1"/>
            <a:r>
              <a:rPr lang="en-US" sz="2800" smtClean="0"/>
              <a:t>Office of Science and Technology </a:t>
            </a:r>
          </a:p>
          <a:p>
            <a:pPr eaLnBrk="1" hangingPunct="1"/>
            <a:r>
              <a:rPr lang="en-US" sz="2800" smtClean="0"/>
              <a:t>Trade, Economy, Environment, etc. </a:t>
            </a:r>
          </a:p>
          <a:p>
            <a:pPr eaLnBrk="1" hangingPunct="1">
              <a:buFontTx/>
              <a:buNone/>
            </a:pPr>
            <a:endParaRPr lang="en-US" sz="28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2"/>
          <p:cNvSpPr>
            <a:spLocks noGrp="1" noChangeArrowheads="1"/>
          </p:cNvSpPr>
          <p:nvPr>
            <p:ph type="title"/>
          </p:nvPr>
        </p:nvSpPr>
        <p:spPr>
          <a:xfrm>
            <a:off x="2590800" y="609600"/>
            <a:ext cx="5867400" cy="1143000"/>
          </a:xfrm>
        </p:spPr>
        <p:txBody>
          <a:bodyPr/>
          <a:lstStyle/>
          <a:p>
            <a:pPr eaLnBrk="1" hangingPunct="1"/>
            <a:r>
              <a:rPr lang="en-US" smtClean="0"/>
              <a:t>The Executive Departments (Cabinet)</a:t>
            </a:r>
          </a:p>
        </p:txBody>
      </p:sp>
      <p:sp>
        <p:nvSpPr>
          <p:cNvPr id="17422" name="Rectangle 3"/>
          <p:cNvSpPr>
            <a:spLocks noGrp="1" noChangeArrowheads="1"/>
          </p:cNvSpPr>
          <p:nvPr>
            <p:ph type="body" idx="1"/>
          </p:nvPr>
        </p:nvSpPr>
        <p:spPr>
          <a:xfrm>
            <a:off x="2590800" y="1981200"/>
            <a:ext cx="5867400" cy="4114800"/>
          </a:xfrm>
        </p:spPr>
        <p:txBody>
          <a:bodyPr/>
          <a:lstStyle/>
          <a:p>
            <a:pPr eaLnBrk="1" hangingPunct="1"/>
            <a:r>
              <a:rPr lang="en-US" dirty="0" smtClean="0"/>
              <a:t>In 1789, Congress created 3</a:t>
            </a:r>
          </a:p>
          <a:p>
            <a:pPr eaLnBrk="1" hangingPunct="1"/>
            <a:r>
              <a:rPr lang="en-US" dirty="0" smtClean="0"/>
              <a:t>Today there are 15 departments </a:t>
            </a:r>
          </a:p>
          <a:p>
            <a:pPr eaLnBrk="1" hangingPunct="1"/>
            <a:r>
              <a:rPr lang="en-US" dirty="0" smtClean="0"/>
              <a:t>Each department is headed by a secretary except the Department of Justice (attorney general)</a:t>
            </a:r>
          </a:p>
          <a:p>
            <a:pPr eaLnBrk="1" hangingPunct="1"/>
            <a:r>
              <a:rPr lang="en-US" dirty="0" smtClean="0"/>
              <a:t>Departments are divided into subunits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Rectangle 2"/>
          <p:cNvSpPr>
            <a:spLocks noGrp="1" noChangeArrowheads="1"/>
          </p:cNvSpPr>
          <p:nvPr>
            <p:ph type="title"/>
          </p:nvPr>
        </p:nvSpPr>
        <p:spPr>
          <a:xfrm>
            <a:off x="2514600" y="609600"/>
            <a:ext cx="5943600" cy="1143000"/>
          </a:xfrm>
        </p:spPr>
        <p:txBody>
          <a:bodyPr/>
          <a:lstStyle/>
          <a:p>
            <a:pPr eaLnBrk="1" hangingPunct="1"/>
            <a:r>
              <a:rPr lang="en-US" smtClean="0"/>
              <a:t>Choosing Department Leaders</a:t>
            </a:r>
          </a:p>
        </p:txBody>
      </p:sp>
      <p:sp>
        <p:nvSpPr>
          <p:cNvPr id="18446" name="Rectangle 3"/>
          <p:cNvSpPr>
            <a:spLocks noGrp="1" noChangeArrowheads="1"/>
          </p:cNvSpPr>
          <p:nvPr>
            <p:ph type="body" idx="1"/>
          </p:nvPr>
        </p:nvSpPr>
        <p:spPr>
          <a:xfrm>
            <a:off x="2514600" y="1981200"/>
            <a:ext cx="5943600" cy="4114800"/>
          </a:xfrm>
        </p:spPr>
        <p:txBody>
          <a:bodyPr/>
          <a:lstStyle/>
          <a:p>
            <a:pPr eaLnBrk="1" hangingPunct="1"/>
            <a:r>
              <a:rPr lang="en-US" smtClean="0"/>
              <a:t>Nominated by President, confirmed by the Senate</a:t>
            </a:r>
          </a:p>
          <a:p>
            <a:pPr eaLnBrk="1" hangingPunct="1"/>
            <a:r>
              <a:rPr lang="en-US" smtClean="0"/>
              <a:t>Party patronage (campaign influence)</a:t>
            </a:r>
          </a:p>
          <a:p>
            <a:pPr eaLnBrk="1" hangingPunct="1"/>
            <a:r>
              <a:rPr lang="en-US" smtClean="0"/>
              <a:t>Professional qualifications</a:t>
            </a:r>
          </a:p>
          <a:p>
            <a:pPr eaLnBrk="1" hangingPunct="1"/>
            <a:r>
              <a:rPr lang="en-US" smtClean="0"/>
              <a:t>Regional balance (Geography)</a:t>
            </a:r>
          </a:p>
          <a:p>
            <a:pPr eaLnBrk="1" hangingPunct="1"/>
            <a:r>
              <a:rPr lang="en-US" smtClean="0"/>
              <a:t>Interest group pressure </a:t>
            </a:r>
          </a:p>
        </p:txBody>
      </p:sp>
      <mc:AlternateContent xmlns:mc="http://schemas.openxmlformats.org/markup-compatibility/2006" xmlns:p14="http://schemas.microsoft.com/office/powerpoint/2010/main">
        <mc:Choice Requires="p14">
          <p:contentPart p14:bwMode="auto" r:id="rId2">
            <p14:nvContentPartPr>
              <p14:cNvPr id="18434" name="Ink 4"/>
              <p14:cNvContentPartPr>
                <a14:cpLocks xmlns:a14="http://schemas.microsoft.com/office/drawing/2010/main" noRot="1" noChangeAspect="1" noEditPoints="1" noChangeArrowheads="1" noChangeShapeType="1"/>
              </p14:cNvContentPartPr>
              <p14:nvPr/>
            </p14:nvContentPartPr>
            <p14:xfrm>
              <a:off x="3009900" y="2312988"/>
              <a:ext cx="3348038" cy="36512"/>
            </p14:xfrm>
          </p:contentPart>
        </mc:Choice>
        <mc:Fallback xmlns="">
          <p:pic>
            <p:nvPicPr>
              <p:cNvPr id="18434" name="Ink 4"/>
              <p:cNvPicPr>
                <a:picLocks noRot="1" noChangeAspect="1" noEditPoints="1" noChangeArrowheads="1" noChangeShapeType="1"/>
              </p:cNvPicPr>
              <p:nvPr/>
            </p:nvPicPr>
            <p:blipFill>
              <a:blip r:embed="rId3"/>
              <a:stretch>
                <a:fillRect/>
              </a:stretch>
            </p:blipFill>
            <p:spPr>
              <a:xfrm>
                <a:off x="2994060" y="2271023"/>
                <a:ext cx="3379718" cy="1202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435" name="Ink 5"/>
              <p14:cNvContentPartPr>
                <a14:cpLocks xmlns:a14="http://schemas.microsoft.com/office/drawing/2010/main" noRot="1" noChangeAspect="1" noEditPoints="1" noChangeArrowheads="1" noChangeShapeType="1"/>
              </p14:cNvContentPartPr>
              <p14:nvPr/>
            </p14:nvContentPartPr>
            <p14:xfrm>
              <a:off x="3044825" y="2795588"/>
              <a:ext cx="3482975" cy="9525"/>
            </p14:xfrm>
          </p:contentPart>
        </mc:Choice>
        <mc:Fallback xmlns="">
          <p:pic>
            <p:nvPicPr>
              <p:cNvPr id="18435" name="Ink 5"/>
              <p:cNvPicPr>
                <a:picLocks noRot="1" noChangeAspect="1" noEditPoints="1" noChangeArrowheads="1" noChangeShapeType="1"/>
              </p:cNvPicPr>
              <p:nvPr/>
            </p:nvPicPr>
            <p:blipFill>
              <a:blip r:embed="rId5"/>
              <a:stretch>
                <a:fillRect/>
              </a:stretch>
            </p:blipFill>
            <p:spPr>
              <a:xfrm>
                <a:off x="3028985" y="2731111"/>
                <a:ext cx="3514655"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436" name="Ink 6"/>
              <p14:cNvContentPartPr>
                <a14:cpLocks xmlns:a14="http://schemas.microsoft.com/office/drawing/2010/main" noRot="1" noChangeAspect="1" noEditPoints="1" noChangeArrowheads="1" noChangeShapeType="1"/>
              </p14:cNvContentPartPr>
              <p14:nvPr/>
            </p14:nvContentPartPr>
            <p14:xfrm>
              <a:off x="5768975" y="3384550"/>
              <a:ext cx="1455738" cy="9525"/>
            </p14:xfrm>
          </p:contentPart>
        </mc:Choice>
        <mc:Fallback xmlns="">
          <p:pic>
            <p:nvPicPr>
              <p:cNvPr id="18436" name="Ink 6"/>
              <p:cNvPicPr>
                <a:picLocks noRot="1" noChangeAspect="1" noEditPoints="1" noChangeArrowheads="1" noChangeShapeType="1"/>
              </p:cNvPicPr>
              <p:nvPr/>
            </p:nvPicPr>
            <p:blipFill>
              <a:blip r:embed="rId7"/>
              <a:stretch>
                <a:fillRect/>
              </a:stretch>
            </p:blipFill>
            <p:spPr>
              <a:xfrm>
                <a:off x="5753136" y="3320073"/>
                <a:ext cx="1487416"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437" name="Ink 7"/>
              <p14:cNvContentPartPr>
                <a14:cpLocks xmlns:a14="http://schemas.microsoft.com/office/drawing/2010/main" noRot="1" noChangeAspect="1" noEditPoints="1" noChangeArrowheads="1" noChangeShapeType="1"/>
              </p14:cNvContentPartPr>
              <p14:nvPr/>
            </p14:nvContentPartPr>
            <p14:xfrm>
              <a:off x="3000375" y="3402013"/>
              <a:ext cx="652463" cy="1587"/>
            </p14:xfrm>
          </p:contentPart>
        </mc:Choice>
        <mc:Fallback xmlns="">
          <p:pic>
            <p:nvPicPr>
              <p:cNvPr id="18437" name="Ink 7"/>
              <p:cNvPicPr>
                <a:picLocks noRot="1" noChangeAspect="1" noEditPoints="1" noChangeArrowheads="1" noChangeShapeType="1"/>
              </p:cNvPicPr>
              <p:nvPr/>
            </p:nvPicPr>
            <p:blipFill>
              <a:blip r:embed="rId9"/>
              <a:stretch>
                <a:fillRect/>
              </a:stretch>
            </p:blipFill>
            <p:spPr>
              <a:xfrm>
                <a:off x="0" y="-1440"/>
                <a:ext cx="65232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38" name="Ink 8"/>
              <p14:cNvContentPartPr>
                <a14:cpLocks xmlns:a14="http://schemas.microsoft.com/office/drawing/2010/main" noRot="1" noChangeAspect="1" noEditPoints="1" noChangeArrowheads="1" noChangeShapeType="1"/>
              </p14:cNvContentPartPr>
              <p14:nvPr/>
            </p14:nvContentPartPr>
            <p14:xfrm>
              <a:off x="3044825" y="3884613"/>
              <a:ext cx="1046163" cy="1587"/>
            </p14:xfrm>
          </p:contentPart>
        </mc:Choice>
        <mc:Fallback xmlns="">
          <p:pic>
            <p:nvPicPr>
              <p:cNvPr id="18438" name="Ink 8"/>
              <p:cNvPicPr>
                <a:picLocks noRot="1" noChangeAspect="1" noEditPoints="1" noChangeArrowheads="1" noChangeShapeType="1"/>
              </p:cNvPicPr>
              <p:nvPr/>
            </p:nvPicPr>
            <p:blipFill>
              <a:blip r:embed="rId11"/>
              <a:stretch>
                <a:fillRect/>
              </a:stretch>
            </p:blipFill>
            <p:spPr>
              <a:xfrm>
                <a:off x="0" y="-1440"/>
                <a:ext cx="1046160" cy="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439" name="Ink 9"/>
              <p14:cNvContentPartPr>
                <a14:cpLocks xmlns:a14="http://schemas.microsoft.com/office/drawing/2010/main" noRot="1" noChangeAspect="1" noEditPoints="1" noChangeArrowheads="1" noChangeShapeType="1"/>
              </p14:cNvContentPartPr>
              <p14:nvPr/>
            </p14:nvContentPartPr>
            <p14:xfrm>
              <a:off x="3000375" y="4446588"/>
              <a:ext cx="3894138" cy="46037"/>
            </p14:xfrm>
          </p:contentPart>
        </mc:Choice>
        <mc:Fallback xmlns="">
          <p:pic>
            <p:nvPicPr>
              <p:cNvPr id="18439" name="Ink 9"/>
              <p:cNvPicPr>
                <a:picLocks noRot="1" noChangeAspect="1" noEditPoints="1" noChangeArrowheads="1" noChangeShapeType="1"/>
              </p:cNvPicPr>
              <p:nvPr/>
            </p:nvPicPr>
            <p:blipFill>
              <a:blip r:embed="rId13"/>
              <a:stretch>
                <a:fillRect/>
              </a:stretch>
            </p:blipFill>
            <p:spPr>
              <a:xfrm>
                <a:off x="2984535" y="4382927"/>
                <a:ext cx="3925818" cy="17299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440" name="Ink 10"/>
              <p14:cNvContentPartPr>
                <a14:cpLocks xmlns:a14="http://schemas.microsoft.com/office/drawing/2010/main" noRot="1" noChangeAspect="1" noEditPoints="1" noChangeArrowheads="1" noChangeShapeType="1"/>
              </p14:cNvContentPartPr>
              <p14:nvPr/>
            </p14:nvContentPartPr>
            <p14:xfrm>
              <a:off x="3027363" y="4991100"/>
              <a:ext cx="2643187" cy="117475"/>
            </p14:xfrm>
          </p:contentPart>
        </mc:Choice>
        <mc:Fallback xmlns="">
          <p:pic>
            <p:nvPicPr>
              <p:cNvPr id="18440" name="Ink 10"/>
              <p:cNvPicPr>
                <a:picLocks noRot="1" noChangeAspect="1" noEditPoints="1" noChangeArrowheads="1" noChangeShapeType="1"/>
              </p:cNvPicPr>
              <p:nvPr/>
            </p:nvPicPr>
            <p:blipFill>
              <a:blip r:embed="rId15"/>
              <a:stretch>
                <a:fillRect/>
              </a:stretch>
            </p:blipFill>
            <p:spPr>
              <a:xfrm>
                <a:off x="3011523" y="4927318"/>
                <a:ext cx="2674868" cy="24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441" name="Ink 11"/>
              <p14:cNvContentPartPr>
                <a14:cpLocks xmlns:a14="http://schemas.microsoft.com/office/drawing/2010/main" noRot="1" noChangeAspect="1" noEditPoints="1" noChangeArrowheads="1" noChangeShapeType="1"/>
              </p14:cNvContentPartPr>
              <p14:nvPr/>
            </p14:nvContentPartPr>
            <p14:xfrm>
              <a:off x="3009900" y="5537200"/>
              <a:ext cx="3562350" cy="169863"/>
            </p14:xfrm>
          </p:contentPart>
        </mc:Choice>
        <mc:Fallback xmlns="">
          <p:pic>
            <p:nvPicPr>
              <p:cNvPr id="18441" name="Ink 11"/>
              <p:cNvPicPr>
                <a:picLocks noRot="1" noChangeAspect="1" noEditPoints="1" noChangeArrowheads="1" noChangeShapeType="1"/>
              </p:cNvPicPr>
              <p:nvPr/>
            </p:nvPicPr>
            <p:blipFill>
              <a:blip r:embed="rId17"/>
              <a:stretch>
                <a:fillRect/>
              </a:stretch>
            </p:blipFill>
            <p:spPr>
              <a:xfrm>
                <a:off x="2994059" y="5473501"/>
                <a:ext cx="3594031" cy="2969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442" name="Ink 12"/>
              <p14:cNvContentPartPr>
                <a14:cpLocks xmlns:a14="http://schemas.microsoft.com/office/drawing/2010/main" noRot="1" noChangeAspect="1" noEditPoints="1" noChangeArrowheads="1" noChangeShapeType="1"/>
              </p14:cNvContentPartPr>
              <p14:nvPr/>
            </p14:nvContentPartPr>
            <p14:xfrm>
              <a:off x="2982913" y="812800"/>
              <a:ext cx="4867275" cy="152400"/>
            </p14:xfrm>
          </p:contentPart>
        </mc:Choice>
        <mc:Fallback xmlns="">
          <p:pic>
            <p:nvPicPr>
              <p:cNvPr id="18442" name="Ink 12"/>
              <p:cNvPicPr>
                <a:picLocks noRot="1" noChangeAspect="1" noEditPoints="1" noChangeArrowheads="1" noChangeShapeType="1"/>
              </p:cNvPicPr>
              <p:nvPr/>
            </p:nvPicPr>
            <p:blipFill>
              <a:blip r:embed="rId19"/>
              <a:stretch>
                <a:fillRect/>
              </a:stretch>
            </p:blipFill>
            <p:spPr>
              <a:xfrm>
                <a:off x="2967074" y="746897"/>
                <a:ext cx="4898953" cy="28420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443" name="Ink 13"/>
              <p14:cNvContentPartPr>
                <a14:cpLocks xmlns:a14="http://schemas.microsoft.com/office/drawing/2010/main" noRot="1" noChangeAspect="1" noEditPoints="1" noChangeArrowheads="1" noChangeShapeType="1"/>
              </p14:cNvContentPartPr>
              <p14:nvPr/>
            </p14:nvContentPartPr>
            <p14:xfrm>
              <a:off x="4598988" y="1490663"/>
              <a:ext cx="1812925" cy="125412"/>
            </p14:xfrm>
          </p:contentPart>
        </mc:Choice>
        <mc:Fallback xmlns="">
          <p:pic>
            <p:nvPicPr>
              <p:cNvPr id="18443" name="Ink 13"/>
              <p:cNvPicPr>
                <a:picLocks noRot="1" noChangeAspect="1" noEditPoints="1" noChangeArrowheads="1" noChangeShapeType="1"/>
              </p:cNvPicPr>
              <p:nvPr/>
            </p:nvPicPr>
            <p:blipFill>
              <a:blip r:embed="rId21"/>
              <a:stretch>
                <a:fillRect/>
              </a:stretch>
            </p:blipFill>
            <p:spPr>
              <a:xfrm>
                <a:off x="4583148" y="1427599"/>
                <a:ext cx="1844604" cy="25154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444" name="Ink 14"/>
              <p14:cNvContentPartPr>
                <a14:cpLocks xmlns:a14="http://schemas.microsoft.com/office/drawing/2010/main" noRot="1" noChangeAspect="1" noEditPoints="1" noChangeArrowheads="1" noChangeShapeType="1"/>
              </p14:cNvContentPartPr>
              <p14:nvPr/>
            </p14:nvContentPartPr>
            <p14:xfrm>
              <a:off x="3089275" y="1714500"/>
              <a:ext cx="3598863" cy="1277938"/>
            </p14:xfrm>
          </p:contentPart>
        </mc:Choice>
        <mc:Fallback xmlns="">
          <p:pic>
            <p:nvPicPr>
              <p:cNvPr id="18444" name="Ink 14"/>
              <p:cNvPicPr>
                <a:picLocks noRot="1" noChangeAspect="1" noEditPoints="1" noChangeArrowheads="1" noChangeShapeType="1"/>
              </p:cNvPicPr>
              <p:nvPr/>
            </p:nvPicPr>
            <p:blipFill>
              <a:blip r:embed="rId23"/>
              <a:stretch>
                <a:fillRect/>
              </a:stretch>
            </p:blipFill>
            <p:spPr>
              <a:xfrm>
                <a:off x="3079915" y="1705140"/>
                <a:ext cx="3617583" cy="1296657"/>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438400" y="609600"/>
            <a:ext cx="6019800" cy="1143000"/>
          </a:xfrm>
        </p:spPr>
        <p:txBody>
          <a:bodyPr/>
          <a:lstStyle/>
          <a:p>
            <a:pPr eaLnBrk="1" hangingPunct="1"/>
            <a:r>
              <a:rPr lang="en-US" smtClean="0"/>
              <a:t>Independent Agencies</a:t>
            </a:r>
          </a:p>
        </p:txBody>
      </p:sp>
      <p:sp>
        <p:nvSpPr>
          <p:cNvPr id="19461" name="Rectangle 3"/>
          <p:cNvSpPr>
            <a:spLocks noGrp="1" noChangeArrowheads="1"/>
          </p:cNvSpPr>
          <p:nvPr>
            <p:ph type="body" idx="1"/>
          </p:nvPr>
        </p:nvSpPr>
        <p:spPr>
          <a:xfrm>
            <a:off x="2514600" y="1981200"/>
            <a:ext cx="5943600" cy="4114800"/>
          </a:xfrm>
        </p:spPr>
        <p:txBody>
          <a:bodyPr/>
          <a:lstStyle/>
          <a:p>
            <a:pPr eaLnBrk="1" hangingPunct="1"/>
            <a:r>
              <a:rPr lang="en-US" smtClean="0"/>
              <a:t>150 agencies independent of the Cabinet (not the President)</a:t>
            </a:r>
          </a:p>
          <a:p>
            <a:pPr lvl="1" eaLnBrk="1" hangingPunct="1"/>
            <a:r>
              <a:rPr lang="en-US" smtClean="0"/>
              <a:t>Some do not fit into departments</a:t>
            </a:r>
          </a:p>
          <a:p>
            <a:pPr lvl="1" eaLnBrk="1" hangingPunct="1"/>
            <a:r>
              <a:rPr lang="en-US" smtClean="0"/>
              <a:t>Congress wanted them independent to escape influence</a:t>
            </a:r>
          </a:p>
          <a:p>
            <a:pPr lvl="1" eaLnBrk="1" hangingPunct="1"/>
            <a:endParaRPr lang="en-US" smtClean="0"/>
          </a:p>
          <a:p>
            <a:pPr lvl="1" eaLnBrk="1" hangingPunct="1"/>
            <a:endParaRPr lang="en-US" smtClean="0"/>
          </a:p>
        </p:txBody>
      </p:sp>
      <mc:AlternateContent xmlns:mc="http://schemas.openxmlformats.org/markup-compatibility/2006" xmlns:p14="http://schemas.microsoft.com/office/powerpoint/2010/main">
        <mc:Choice Requires="p14">
          <p:contentPart p14:bwMode="auto" r:id="rId2">
            <p14:nvContentPartPr>
              <p14:cNvPr id="19458" name="Ink 4"/>
              <p14:cNvContentPartPr>
                <a14:cpLocks xmlns:a14="http://schemas.microsoft.com/office/drawing/2010/main" noRot="1" noChangeAspect="1" noEditPoints="1" noChangeArrowheads="1" noChangeShapeType="1"/>
              </p14:cNvContentPartPr>
              <p14:nvPr/>
            </p14:nvContentPartPr>
            <p14:xfrm>
              <a:off x="2847975" y="2286000"/>
              <a:ext cx="4216400" cy="98425"/>
            </p14:xfrm>
          </p:contentPart>
        </mc:Choice>
        <mc:Fallback xmlns="">
          <p:pic>
            <p:nvPicPr>
              <p:cNvPr id="19458" name="Ink 4"/>
              <p:cNvPicPr>
                <a:picLocks noRot="1" noChangeAspect="1" noEditPoints="1" noChangeArrowheads="1" noChangeShapeType="1"/>
              </p:cNvPicPr>
              <p:nvPr/>
            </p:nvPicPr>
            <p:blipFill>
              <a:blip r:embed="rId3"/>
              <a:stretch>
                <a:fillRect/>
              </a:stretch>
            </p:blipFill>
            <p:spPr>
              <a:xfrm>
                <a:off x="2832135" y="2220383"/>
                <a:ext cx="4248081" cy="22965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459" name="Ink 5"/>
              <p14:cNvContentPartPr>
                <a14:cpLocks xmlns:a14="http://schemas.microsoft.com/office/drawing/2010/main" noRot="1" noChangeAspect="1" noEditPoints="1" noChangeArrowheads="1" noChangeShapeType="1"/>
              </p14:cNvContentPartPr>
              <p14:nvPr/>
            </p14:nvContentPartPr>
            <p14:xfrm>
              <a:off x="5160963" y="4268788"/>
              <a:ext cx="2716212" cy="17462"/>
            </p14:xfrm>
          </p:contentPart>
        </mc:Choice>
        <mc:Fallback xmlns="">
          <p:pic>
            <p:nvPicPr>
              <p:cNvPr id="19459" name="Ink 5"/>
              <p:cNvPicPr>
                <a:picLocks noRot="1" noChangeAspect="1" noEditPoints="1" noChangeArrowheads="1" noChangeShapeType="1"/>
              </p:cNvPicPr>
              <p:nvPr/>
            </p:nvPicPr>
            <p:blipFill>
              <a:blip r:embed="rId5"/>
              <a:stretch>
                <a:fillRect/>
              </a:stretch>
            </p:blipFill>
            <p:spPr>
              <a:xfrm>
                <a:off x="5145123" y="4191955"/>
                <a:ext cx="2747892" cy="171564"/>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438400" y="609600"/>
            <a:ext cx="6019800" cy="1143000"/>
          </a:xfrm>
        </p:spPr>
        <p:txBody>
          <a:bodyPr/>
          <a:lstStyle/>
          <a:p>
            <a:pPr eaLnBrk="1" hangingPunct="1"/>
            <a:r>
              <a:rPr lang="en-US" smtClean="0"/>
              <a:t>Independent Agencies</a:t>
            </a:r>
          </a:p>
        </p:txBody>
      </p:sp>
      <p:sp>
        <p:nvSpPr>
          <p:cNvPr id="35843"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sz="2400" smtClean="0"/>
              <a:t>FTC- Federal Trade Commission</a:t>
            </a:r>
          </a:p>
          <a:p>
            <a:pPr eaLnBrk="1" hangingPunct="1">
              <a:lnSpc>
                <a:spcPct val="90000"/>
              </a:lnSpc>
            </a:pPr>
            <a:r>
              <a:rPr lang="en-US" sz="2400" smtClean="0"/>
              <a:t>SEC- Securities and Exchange Commission</a:t>
            </a:r>
          </a:p>
          <a:p>
            <a:pPr eaLnBrk="1" hangingPunct="1">
              <a:lnSpc>
                <a:spcPct val="90000"/>
              </a:lnSpc>
            </a:pPr>
            <a:r>
              <a:rPr lang="en-US" sz="2400" smtClean="0"/>
              <a:t>FCC- Federal Communications Commission</a:t>
            </a:r>
          </a:p>
          <a:p>
            <a:pPr eaLnBrk="1" hangingPunct="1">
              <a:lnSpc>
                <a:spcPct val="90000"/>
              </a:lnSpc>
            </a:pPr>
            <a:r>
              <a:rPr lang="en-US" sz="2400" smtClean="0"/>
              <a:t>SSA- Social Security Administration</a:t>
            </a:r>
          </a:p>
          <a:p>
            <a:pPr eaLnBrk="1" hangingPunct="1">
              <a:lnSpc>
                <a:spcPct val="90000"/>
              </a:lnSpc>
            </a:pPr>
            <a:r>
              <a:rPr lang="en-US" sz="2400" smtClean="0"/>
              <a:t>Peace Corps</a:t>
            </a:r>
          </a:p>
          <a:p>
            <a:pPr eaLnBrk="1" hangingPunct="1">
              <a:lnSpc>
                <a:spcPct val="90000"/>
              </a:lnSpc>
            </a:pPr>
            <a:r>
              <a:rPr lang="en-US" sz="2400" smtClean="0"/>
              <a:t>FEC- Federal Election Commission</a:t>
            </a:r>
          </a:p>
          <a:p>
            <a:pPr eaLnBrk="1" hangingPunct="1">
              <a:lnSpc>
                <a:spcPct val="90000"/>
              </a:lnSpc>
            </a:pPr>
            <a:r>
              <a:rPr lang="en-US" sz="2400" smtClean="0"/>
              <a:t>USPS- United States Postal Service</a:t>
            </a:r>
          </a:p>
          <a:p>
            <a:pPr eaLnBrk="1" hangingPunct="1">
              <a:lnSpc>
                <a:spcPct val="90000"/>
              </a:lnSpc>
            </a:pPr>
            <a:r>
              <a:rPr lang="en-US" sz="2400" smtClean="0"/>
              <a:t>FDIC- Federal Deposit Insurance Corporation</a:t>
            </a: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4818" name="Picture 2" descr="The American Presidents JPG (k)"/>
          <p:cNvPicPr>
            <a:picLocks noGrp="1" noChangeAspect="1" noChangeArrowheads="1"/>
          </p:cNvPicPr>
          <p:nvPr>
            <p:ph/>
          </p:nvPr>
        </p:nvPicPr>
        <p:blipFill>
          <a:blip r:embed="rId3" cstate="print"/>
          <a:srcRect/>
          <a:stretch>
            <a:fillRect/>
          </a:stretch>
        </p:blipFill>
        <p:spPr>
          <a:xfrm>
            <a:off x="228600" y="1295400"/>
            <a:ext cx="8610600" cy="5381625"/>
          </a:xfrm>
        </p:spPr>
      </p:pic>
      <p:sp>
        <p:nvSpPr>
          <p:cNvPr id="34819" name="Text Box 3"/>
          <p:cNvSpPr txBox="1">
            <a:spLocks noChangeArrowheads="1"/>
          </p:cNvSpPr>
          <p:nvPr/>
        </p:nvSpPr>
        <p:spPr bwMode="auto">
          <a:xfrm>
            <a:off x="517525" y="36513"/>
            <a:ext cx="184150" cy="366712"/>
          </a:xfrm>
          <a:prstGeom prst="rect">
            <a:avLst/>
          </a:prstGeom>
          <a:noFill/>
          <a:ln w="9525">
            <a:noFill/>
            <a:miter lim="800000"/>
            <a:headEnd/>
            <a:tailEnd/>
          </a:ln>
        </p:spPr>
        <p:txBody>
          <a:bodyPr wrap="none">
            <a:spAutoFit/>
          </a:bodyPr>
          <a:lstStyle/>
          <a:p>
            <a:pPr eaLnBrk="1" hangingPunct="1"/>
            <a:endParaRPr lang="en-US" sz="1800">
              <a:latin typeface="Arial" charset="0"/>
            </a:endParaRPr>
          </a:p>
        </p:txBody>
      </p:sp>
      <p:sp>
        <p:nvSpPr>
          <p:cNvPr id="34820" name="Text Box 4"/>
          <p:cNvSpPr txBox="1">
            <a:spLocks noChangeArrowheads="1"/>
          </p:cNvSpPr>
          <p:nvPr/>
        </p:nvSpPr>
        <p:spPr bwMode="auto">
          <a:xfrm>
            <a:off x="762000" y="381000"/>
            <a:ext cx="7772400" cy="366713"/>
          </a:xfrm>
          <a:prstGeom prst="rect">
            <a:avLst/>
          </a:prstGeom>
          <a:noFill/>
          <a:ln w="9525">
            <a:noFill/>
            <a:miter lim="800000"/>
            <a:headEnd/>
            <a:tailEnd/>
          </a:ln>
        </p:spPr>
        <p:txBody>
          <a:bodyPr>
            <a:spAutoFit/>
          </a:bodyPr>
          <a:lstStyle/>
          <a:p>
            <a:pPr eaLnBrk="1" hangingPunct="1"/>
            <a:endParaRPr lang="en-US" sz="1800">
              <a:latin typeface="Arial" charset="0"/>
            </a:endParaRPr>
          </a:p>
        </p:txBody>
      </p:sp>
      <p:sp>
        <p:nvSpPr>
          <p:cNvPr id="34821" name="Text Box 5"/>
          <p:cNvSpPr txBox="1">
            <a:spLocks noChangeArrowheads="1"/>
          </p:cNvSpPr>
          <p:nvPr/>
        </p:nvSpPr>
        <p:spPr bwMode="auto">
          <a:xfrm>
            <a:off x="3043238" y="228600"/>
            <a:ext cx="3278187" cy="579438"/>
          </a:xfrm>
          <a:prstGeom prst="rect">
            <a:avLst/>
          </a:prstGeom>
          <a:noFill/>
          <a:ln w="9525">
            <a:noFill/>
            <a:miter lim="800000"/>
            <a:headEnd/>
            <a:tailEnd/>
          </a:ln>
        </p:spPr>
        <p:txBody>
          <a:bodyPr wrap="none">
            <a:spAutoFit/>
          </a:bodyPr>
          <a:lstStyle/>
          <a:p>
            <a:pPr algn="ctr" eaLnBrk="1" hangingPunct="1"/>
            <a:r>
              <a:rPr lang="en-US" sz="3200">
                <a:solidFill>
                  <a:schemeClr val="bg1"/>
                </a:solidFill>
                <a:latin typeface="Arial Black" pitchFamily="80" charset="0"/>
              </a:rPr>
              <a:t>The President</a:t>
            </a:r>
            <a:endParaRPr lang="en-US" sz="3200">
              <a:latin typeface="Arial Black" pitchFamily="8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Rectangle 2"/>
          <p:cNvSpPr>
            <a:spLocks noGrp="1" noChangeArrowheads="1"/>
          </p:cNvSpPr>
          <p:nvPr>
            <p:ph type="title"/>
          </p:nvPr>
        </p:nvSpPr>
        <p:spPr>
          <a:xfrm>
            <a:off x="2209800" y="0"/>
            <a:ext cx="6934200" cy="1143000"/>
          </a:xfrm>
        </p:spPr>
        <p:txBody>
          <a:bodyPr/>
          <a:lstStyle/>
          <a:p>
            <a:pPr eaLnBrk="1" hangingPunct="1"/>
            <a:r>
              <a:rPr lang="en-US" sz="4000" b="1" smtClean="0">
                <a:solidFill>
                  <a:schemeClr val="accent2"/>
                </a:solidFill>
                <a:latin typeface="Arial" charset="0"/>
              </a:rPr>
              <a:t>Welcome to Election Day!</a:t>
            </a:r>
            <a:endParaRPr lang="en-US" b="1" smtClean="0">
              <a:solidFill>
                <a:schemeClr val="accent2"/>
              </a:solidFill>
              <a:latin typeface="Arial" charset="0"/>
            </a:endParaRPr>
          </a:p>
        </p:txBody>
      </p:sp>
      <p:sp>
        <p:nvSpPr>
          <p:cNvPr id="20496" name="Rectangle 3"/>
          <p:cNvSpPr>
            <a:spLocks noGrp="1" noChangeArrowheads="1"/>
          </p:cNvSpPr>
          <p:nvPr>
            <p:ph type="body" idx="1"/>
          </p:nvPr>
        </p:nvSpPr>
        <p:spPr>
          <a:xfrm>
            <a:off x="2438400" y="1066800"/>
            <a:ext cx="6705600" cy="5562600"/>
          </a:xfrm>
        </p:spPr>
        <p:txBody>
          <a:bodyPr/>
          <a:lstStyle/>
          <a:p>
            <a:pPr eaLnBrk="1" hangingPunct="1">
              <a:lnSpc>
                <a:spcPct val="90000"/>
              </a:lnSpc>
              <a:buFontTx/>
              <a:buNone/>
            </a:pPr>
            <a:r>
              <a:rPr lang="en-US" sz="2000" b="1" smtClean="0">
                <a:solidFill>
                  <a:schemeClr val="accent2"/>
                </a:solidFill>
                <a:latin typeface="Arial" charset="0"/>
              </a:rPr>
              <a:t>Please choose the next President of the </a:t>
            </a:r>
          </a:p>
          <a:p>
            <a:pPr eaLnBrk="1" hangingPunct="1">
              <a:lnSpc>
                <a:spcPct val="90000"/>
              </a:lnSpc>
              <a:buFontTx/>
              <a:buNone/>
            </a:pPr>
            <a:r>
              <a:rPr lang="en-US" sz="2000" b="1" smtClean="0">
                <a:solidFill>
                  <a:schemeClr val="accent2"/>
                </a:solidFill>
                <a:latin typeface="Arial" charset="0"/>
              </a:rPr>
              <a:t>United States.  </a:t>
            </a:r>
          </a:p>
          <a:p>
            <a:pPr eaLnBrk="1" hangingPunct="1">
              <a:lnSpc>
                <a:spcPct val="90000"/>
              </a:lnSpc>
              <a:buFontTx/>
              <a:buNone/>
            </a:pPr>
            <a:r>
              <a:rPr lang="en-US" sz="2000" b="1" smtClean="0">
                <a:solidFill>
                  <a:schemeClr val="accent2"/>
                </a:solidFill>
                <a:latin typeface="Arial" charset="0"/>
              </a:rPr>
              <a:t>The Candidates are:</a:t>
            </a:r>
          </a:p>
          <a:p>
            <a:pPr eaLnBrk="1" hangingPunct="1">
              <a:lnSpc>
                <a:spcPct val="90000"/>
              </a:lnSpc>
              <a:buFontTx/>
              <a:buNone/>
            </a:pPr>
            <a:endParaRPr lang="en-US" sz="2000" b="1" smtClean="0">
              <a:solidFill>
                <a:schemeClr val="accent2"/>
              </a:solidFill>
              <a:latin typeface="Arial" charset="0"/>
            </a:endParaRPr>
          </a:p>
          <a:p>
            <a:pPr eaLnBrk="1" hangingPunct="1">
              <a:lnSpc>
                <a:spcPct val="90000"/>
              </a:lnSpc>
              <a:buFontTx/>
              <a:buNone/>
            </a:pPr>
            <a:r>
              <a:rPr lang="en-US" sz="2000" b="1" smtClean="0">
                <a:solidFill>
                  <a:schemeClr val="accent2"/>
                </a:solidFill>
                <a:latin typeface="Arial" charset="0"/>
              </a:rPr>
              <a:t>Candidate 1:  Associates with ward healers and consults with astrologists.  Has two mistresses. He chain smokes and drinks 8 to 10 martinis a day.</a:t>
            </a:r>
          </a:p>
          <a:p>
            <a:pPr eaLnBrk="1" hangingPunct="1">
              <a:lnSpc>
                <a:spcPct val="90000"/>
              </a:lnSpc>
              <a:buFontTx/>
              <a:buNone/>
            </a:pPr>
            <a:r>
              <a:rPr lang="en-US" sz="2000" b="1" smtClean="0">
                <a:solidFill>
                  <a:schemeClr val="accent2"/>
                </a:solidFill>
                <a:latin typeface="Arial" charset="0"/>
              </a:rPr>
              <a:t>Candidate 2:  Kicked out of office twice, sleeps until noon, used opium in college and drinks a quart of brandy every evening.</a:t>
            </a:r>
          </a:p>
          <a:p>
            <a:pPr eaLnBrk="1" hangingPunct="1">
              <a:lnSpc>
                <a:spcPct val="90000"/>
              </a:lnSpc>
              <a:buFontTx/>
              <a:buNone/>
            </a:pPr>
            <a:r>
              <a:rPr lang="en-US" sz="2000" b="1" smtClean="0">
                <a:solidFill>
                  <a:schemeClr val="accent2"/>
                </a:solidFill>
                <a:latin typeface="Arial" charset="0"/>
              </a:rPr>
              <a:t>Candidate 3:  A decorated war hero, a vegetarian, doesn’t  smoke, drinks an occasional beer and hasn’t had any illicit affairs.</a:t>
            </a:r>
          </a:p>
          <a:p>
            <a:pPr eaLnBrk="1" hangingPunct="1">
              <a:lnSpc>
                <a:spcPct val="90000"/>
              </a:lnSpc>
              <a:buFontTx/>
              <a:buNone/>
            </a:pPr>
            <a:endParaRPr lang="en-US" sz="20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0482" name="Ink 4"/>
              <p14:cNvContentPartPr>
                <a14:cpLocks xmlns:a14="http://schemas.microsoft.com/office/drawing/2010/main" noRot="1" noChangeAspect="1" noEditPoints="1" noChangeArrowheads="1" noChangeShapeType="1"/>
              </p14:cNvContentPartPr>
              <p14:nvPr/>
            </p14:nvContentPartPr>
            <p14:xfrm>
              <a:off x="5616575" y="490538"/>
              <a:ext cx="2894013" cy="28575"/>
            </p14:xfrm>
          </p:contentPart>
        </mc:Choice>
        <mc:Fallback xmlns="">
          <p:pic>
            <p:nvPicPr>
              <p:cNvPr id="20482" name="Ink 4"/>
              <p:cNvPicPr>
                <a:picLocks noRot="1" noChangeAspect="1" noEditPoints="1" noChangeArrowheads="1" noChangeShapeType="1"/>
              </p:cNvPicPr>
              <p:nvPr/>
            </p:nvPicPr>
            <p:blipFill>
              <a:blip r:embed="rId4"/>
              <a:stretch>
                <a:fillRect/>
              </a:stretch>
            </p:blipFill>
            <p:spPr>
              <a:xfrm>
                <a:off x="5600735" y="426877"/>
                <a:ext cx="2925693" cy="1558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3" name="Ink 5"/>
              <p14:cNvContentPartPr>
                <a14:cpLocks xmlns:a14="http://schemas.microsoft.com/office/drawing/2010/main" noRot="1" noChangeAspect="1" noEditPoints="1" noChangeArrowheads="1" noChangeShapeType="1"/>
              </p14:cNvContentPartPr>
              <p14:nvPr/>
            </p14:nvContentPartPr>
            <p14:xfrm>
              <a:off x="5680075" y="598488"/>
              <a:ext cx="2732088" cy="26987"/>
            </p14:xfrm>
          </p:contentPart>
        </mc:Choice>
        <mc:Fallback xmlns="">
          <p:pic>
            <p:nvPicPr>
              <p:cNvPr id="20483" name="Ink 5"/>
              <p:cNvPicPr>
                <a:picLocks noRot="1" noChangeAspect="1" noEditPoints="1" noChangeArrowheads="1" noChangeShapeType="1"/>
              </p:cNvPicPr>
              <p:nvPr/>
            </p:nvPicPr>
            <p:blipFill>
              <a:blip r:embed="rId6"/>
              <a:stretch>
                <a:fillRect/>
              </a:stretch>
            </p:blipFill>
            <p:spPr>
              <a:xfrm>
                <a:off x="5664235" y="534799"/>
                <a:ext cx="2763769" cy="1543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4" name="Ink 6"/>
              <p14:cNvContentPartPr>
                <a14:cpLocks xmlns:a14="http://schemas.microsoft.com/office/drawing/2010/main" noRot="1" noChangeAspect="1" noEditPoints="1" noChangeArrowheads="1" noChangeShapeType="1"/>
              </p14:cNvContentPartPr>
              <p14:nvPr/>
            </p14:nvContentPartPr>
            <p14:xfrm>
              <a:off x="5626100" y="696913"/>
              <a:ext cx="2813050" cy="44450"/>
            </p14:xfrm>
          </p:contentPart>
        </mc:Choice>
        <mc:Fallback xmlns="">
          <p:pic>
            <p:nvPicPr>
              <p:cNvPr id="20484" name="Ink 6"/>
              <p:cNvPicPr>
                <a:picLocks noRot="1" noChangeAspect="1" noEditPoints="1" noChangeArrowheads="1" noChangeShapeType="1"/>
              </p:cNvPicPr>
              <p:nvPr/>
            </p:nvPicPr>
            <p:blipFill>
              <a:blip r:embed="rId8"/>
              <a:stretch>
                <a:fillRect/>
              </a:stretch>
            </p:blipFill>
            <p:spPr>
              <a:xfrm>
                <a:off x="5610260" y="633310"/>
                <a:ext cx="2845090"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5" name="Ink 7"/>
              <p14:cNvContentPartPr>
                <a14:cpLocks xmlns:a14="http://schemas.microsoft.com/office/drawing/2010/main" noRot="1" noChangeAspect="1" noEditPoints="1" noChangeArrowheads="1" noChangeShapeType="1"/>
              </p14:cNvContentPartPr>
              <p14:nvPr/>
            </p14:nvContentPartPr>
            <p14:xfrm>
              <a:off x="3429000" y="1276350"/>
              <a:ext cx="2911475" cy="19050"/>
            </p14:xfrm>
          </p:contentPart>
        </mc:Choice>
        <mc:Fallback xmlns="">
          <p:pic>
            <p:nvPicPr>
              <p:cNvPr id="20485" name="Ink 7"/>
              <p:cNvPicPr>
                <a:picLocks noRot="1" noChangeAspect="1" noEditPoints="1" noChangeArrowheads="1" noChangeShapeType="1"/>
              </p:cNvPicPr>
              <p:nvPr/>
            </p:nvPicPr>
            <p:blipFill>
              <a:blip r:embed="rId10"/>
              <a:stretch>
                <a:fillRect/>
              </a:stretch>
            </p:blipFill>
            <p:spPr>
              <a:xfrm>
                <a:off x="3413159" y="1136650"/>
                <a:ext cx="2943157" cy="2984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6" name="Ink 8"/>
              <p14:cNvContentPartPr>
                <a14:cpLocks xmlns:a14="http://schemas.microsoft.com/office/drawing/2010/main" noRot="1" noChangeAspect="1" noEditPoints="1" noChangeArrowheads="1" noChangeShapeType="1"/>
              </p14:cNvContentPartPr>
              <p14:nvPr/>
            </p14:nvContentPartPr>
            <p14:xfrm>
              <a:off x="2571750" y="1919288"/>
              <a:ext cx="2241550" cy="63500"/>
            </p14:xfrm>
          </p:contentPart>
        </mc:Choice>
        <mc:Fallback xmlns="">
          <p:pic>
            <p:nvPicPr>
              <p:cNvPr id="20486" name="Ink 8"/>
              <p:cNvPicPr>
                <a:picLocks noRot="1" noChangeAspect="1" noEditPoints="1" noChangeArrowheads="1" noChangeShapeType="1"/>
              </p:cNvPicPr>
              <p:nvPr/>
            </p:nvPicPr>
            <p:blipFill>
              <a:blip r:embed="rId12"/>
              <a:stretch>
                <a:fillRect/>
              </a:stretch>
            </p:blipFill>
            <p:spPr>
              <a:xfrm>
                <a:off x="2555911" y="1855427"/>
                <a:ext cx="2273228" cy="1908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7" name="Ink 9"/>
              <p14:cNvContentPartPr>
                <a14:cpLocks xmlns:a14="http://schemas.microsoft.com/office/drawing/2010/main" noRot="1" noChangeAspect="1" noEditPoints="1" noChangeArrowheads="1" noChangeShapeType="1"/>
              </p14:cNvContentPartPr>
              <p14:nvPr/>
            </p14:nvContentPartPr>
            <p14:xfrm>
              <a:off x="2598738" y="2598738"/>
              <a:ext cx="1062037" cy="17462"/>
            </p14:xfrm>
          </p:contentPart>
        </mc:Choice>
        <mc:Fallback xmlns="">
          <p:pic>
            <p:nvPicPr>
              <p:cNvPr id="20487" name="Ink 9"/>
              <p:cNvPicPr>
                <a:picLocks noRot="1" noChangeAspect="1" noEditPoints="1" noChangeArrowheads="1" noChangeShapeType="1"/>
              </p:cNvPicPr>
              <p:nvPr/>
            </p:nvPicPr>
            <p:blipFill>
              <a:blip r:embed="rId14"/>
              <a:stretch>
                <a:fillRect/>
              </a:stretch>
            </p:blipFill>
            <p:spPr>
              <a:xfrm>
                <a:off x="2582897" y="2536017"/>
                <a:ext cx="1093718"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8" name="Ink 10"/>
              <p14:cNvContentPartPr>
                <a14:cpLocks xmlns:a14="http://schemas.microsoft.com/office/drawing/2010/main" noRot="1" noChangeAspect="1" noEditPoints="1" noChangeArrowheads="1" noChangeShapeType="1"/>
              </p14:cNvContentPartPr>
              <p14:nvPr/>
            </p14:nvContentPartPr>
            <p14:xfrm>
              <a:off x="3536950" y="2598738"/>
              <a:ext cx="392113" cy="9525"/>
            </p14:xfrm>
          </p:contentPart>
        </mc:Choice>
        <mc:Fallback xmlns="">
          <p:pic>
            <p:nvPicPr>
              <p:cNvPr id="20488" name="Ink 10"/>
              <p:cNvPicPr>
                <a:picLocks noRot="1" noChangeAspect="1" noEditPoints="1" noChangeArrowheads="1" noChangeShapeType="1"/>
              </p:cNvPicPr>
              <p:nvPr/>
            </p:nvPicPr>
            <p:blipFill>
              <a:blip r:embed="rId16"/>
              <a:stretch>
                <a:fillRect/>
              </a:stretch>
            </p:blipFill>
            <p:spPr>
              <a:xfrm>
                <a:off x="3521107" y="2536649"/>
                <a:ext cx="42379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9" name="Ink 11"/>
              <p14:cNvContentPartPr>
                <a14:cpLocks xmlns:a14="http://schemas.microsoft.com/office/drawing/2010/main" noRot="1" noChangeAspect="1" noEditPoints="1" noChangeArrowheads="1" noChangeShapeType="1"/>
              </p14:cNvContentPartPr>
              <p14:nvPr/>
            </p14:nvContentPartPr>
            <p14:xfrm>
              <a:off x="2571750" y="3419475"/>
              <a:ext cx="1179513" cy="98425"/>
            </p14:xfrm>
          </p:contentPart>
        </mc:Choice>
        <mc:Fallback xmlns="">
          <p:pic>
            <p:nvPicPr>
              <p:cNvPr id="20489" name="Ink 11"/>
              <p:cNvPicPr>
                <a:picLocks noRot="1" noChangeAspect="1" noEditPoints="1" noChangeArrowheads="1" noChangeShapeType="1"/>
              </p:cNvPicPr>
              <p:nvPr/>
            </p:nvPicPr>
            <p:blipFill>
              <a:blip r:embed="rId18"/>
              <a:stretch>
                <a:fillRect/>
              </a:stretch>
            </p:blipFill>
            <p:spPr>
              <a:xfrm>
                <a:off x="2555908" y="3356022"/>
                <a:ext cx="1211197" cy="2256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90" name="Ink 12"/>
              <p14:cNvContentPartPr>
                <a14:cpLocks xmlns:a14="http://schemas.microsoft.com/office/drawing/2010/main" noRot="1" noChangeAspect="1" noEditPoints="1" noChangeArrowheads="1" noChangeShapeType="1"/>
              </p14:cNvContentPartPr>
              <p14:nvPr/>
            </p14:nvContentPartPr>
            <p14:xfrm>
              <a:off x="2571750" y="4330700"/>
              <a:ext cx="1339850" cy="98425"/>
            </p14:xfrm>
          </p:contentPart>
        </mc:Choice>
        <mc:Fallback xmlns="">
          <p:pic>
            <p:nvPicPr>
              <p:cNvPr id="20490" name="Ink 12"/>
              <p:cNvPicPr>
                <a:picLocks noRot="1" noChangeAspect="1" noEditPoints="1" noChangeArrowheads="1" noChangeShapeType="1"/>
              </p:cNvPicPr>
              <p:nvPr/>
            </p:nvPicPr>
            <p:blipFill>
              <a:blip r:embed="rId20"/>
              <a:stretch>
                <a:fillRect/>
              </a:stretch>
            </p:blipFill>
            <p:spPr>
              <a:xfrm>
                <a:off x="2555911" y="4267247"/>
                <a:ext cx="1371888" cy="2256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91" name="Ink 13"/>
              <p14:cNvContentPartPr>
                <a14:cpLocks xmlns:a14="http://schemas.microsoft.com/office/drawing/2010/main" noRot="1" noChangeAspect="1" noEditPoints="1" noChangeArrowheads="1" noChangeShapeType="1"/>
              </p14:cNvContentPartPr>
              <p14:nvPr/>
            </p14:nvContentPartPr>
            <p14:xfrm>
              <a:off x="2867025" y="4330700"/>
              <a:ext cx="1081088" cy="19050"/>
            </p14:xfrm>
          </p:contentPart>
        </mc:Choice>
        <mc:Fallback xmlns="">
          <p:pic>
            <p:nvPicPr>
              <p:cNvPr id="20491" name="Ink 13"/>
              <p:cNvPicPr>
                <a:picLocks noRot="1" noChangeAspect="1" noEditPoints="1" noChangeArrowheads="1" noChangeShapeType="1"/>
              </p:cNvPicPr>
              <p:nvPr/>
            </p:nvPicPr>
            <p:blipFill>
              <a:blip r:embed="rId22"/>
              <a:stretch>
                <a:fillRect/>
              </a:stretch>
            </p:blipFill>
            <p:spPr>
              <a:xfrm>
                <a:off x="2851185" y="4267440"/>
                <a:ext cx="1112768"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92" name="Ink 14"/>
              <p14:cNvContentPartPr>
                <a14:cpLocks xmlns:a14="http://schemas.microsoft.com/office/drawing/2010/main" noRot="1" noChangeAspect="1" noEditPoints="1" noChangeArrowheads="1" noChangeShapeType="1"/>
              </p14:cNvContentPartPr>
              <p14:nvPr/>
            </p14:nvContentPartPr>
            <p14:xfrm>
              <a:off x="3446463" y="1204913"/>
              <a:ext cx="3108325" cy="117475"/>
            </p14:xfrm>
          </p:contentPart>
        </mc:Choice>
        <mc:Fallback xmlns="">
          <p:pic>
            <p:nvPicPr>
              <p:cNvPr id="20492" name="Ink 14"/>
              <p:cNvPicPr>
                <a:picLocks noRot="1" noChangeAspect="1" noEditPoints="1" noChangeArrowheads="1" noChangeShapeType="1"/>
              </p:cNvPicPr>
              <p:nvPr/>
            </p:nvPicPr>
            <p:blipFill>
              <a:blip r:embed="rId24"/>
              <a:stretch>
                <a:fillRect/>
              </a:stretch>
            </p:blipFill>
            <p:spPr>
              <a:xfrm>
                <a:off x="3430623" y="1145157"/>
                <a:ext cx="3140006" cy="2369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93" name="Ink 15"/>
              <p14:cNvContentPartPr>
                <a14:cpLocks xmlns:a14="http://schemas.microsoft.com/office/drawing/2010/main" noRot="1" noChangeAspect="1" noEditPoints="1" noChangeArrowheads="1" noChangeShapeType="1"/>
              </p14:cNvContentPartPr>
              <p14:nvPr/>
            </p14:nvContentPartPr>
            <p14:xfrm>
              <a:off x="2894013" y="2589213"/>
              <a:ext cx="1079500" cy="53975"/>
            </p14:xfrm>
          </p:contentPart>
        </mc:Choice>
        <mc:Fallback xmlns="">
          <p:pic>
            <p:nvPicPr>
              <p:cNvPr id="20493" name="Ink 15"/>
              <p:cNvPicPr>
                <a:picLocks noRot="1" noChangeAspect="1" noEditPoints="1" noChangeArrowheads="1" noChangeShapeType="1"/>
              </p:cNvPicPr>
              <p:nvPr/>
            </p:nvPicPr>
            <p:blipFill>
              <a:blip r:embed="rId26"/>
              <a:stretch>
                <a:fillRect/>
              </a:stretch>
            </p:blipFill>
            <p:spPr>
              <a:xfrm>
                <a:off x="2878175" y="2525882"/>
                <a:ext cx="1111176"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494" name="Ink 16"/>
              <p14:cNvContentPartPr>
                <a14:cpLocks xmlns:a14="http://schemas.microsoft.com/office/drawing/2010/main" noRot="1" noChangeAspect="1" noEditPoints="1" noChangeArrowheads="1" noChangeShapeType="1"/>
              </p14:cNvContentPartPr>
              <p14:nvPr/>
            </p14:nvContentPartPr>
            <p14:xfrm>
              <a:off x="2847975" y="3394075"/>
              <a:ext cx="1117600" cy="115888"/>
            </p14:xfrm>
          </p:contentPart>
        </mc:Choice>
        <mc:Fallback xmlns="">
          <p:pic>
            <p:nvPicPr>
              <p:cNvPr id="20494" name="Ink 16"/>
              <p:cNvPicPr>
                <a:picLocks noRot="1" noChangeAspect="1" noEditPoints="1" noChangeArrowheads="1" noChangeShapeType="1"/>
              </p:cNvPicPr>
              <p:nvPr/>
            </p:nvPicPr>
            <p:blipFill>
              <a:blip r:embed="rId28"/>
              <a:stretch>
                <a:fillRect/>
              </a:stretch>
            </p:blipFill>
            <p:spPr>
              <a:xfrm>
                <a:off x="2832133" y="3330373"/>
                <a:ext cx="1149285" cy="243293"/>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19400" y="381000"/>
            <a:ext cx="5715000" cy="1143000"/>
          </a:xfrm>
        </p:spPr>
        <p:txBody>
          <a:bodyPr/>
          <a:lstStyle/>
          <a:p>
            <a:pPr eaLnBrk="1" hangingPunct="1"/>
            <a:r>
              <a:rPr lang="en-US" sz="3600" b="1" smtClean="0">
                <a:solidFill>
                  <a:schemeClr val="accent2"/>
                </a:solidFill>
                <a:latin typeface="Arial" charset="0"/>
              </a:rPr>
              <a:t>The Actual Person</a:t>
            </a:r>
          </a:p>
        </p:txBody>
      </p:sp>
      <p:sp>
        <p:nvSpPr>
          <p:cNvPr id="36867" name="Rectangle 3"/>
          <p:cNvSpPr>
            <a:spLocks noGrp="1" noChangeArrowheads="1"/>
          </p:cNvSpPr>
          <p:nvPr>
            <p:ph type="body" idx="1"/>
          </p:nvPr>
        </p:nvSpPr>
        <p:spPr>
          <a:xfrm>
            <a:off x="2438400" y="1981200"/>
            <a:ext cx="6477000" cy="4114800"/>
          </a:xfrm>
        </p:spPr>
        <p:txBody>
          <a:bodyPr/>
          <a:lstStyle/>
          <a:p>
            <a:pPr eaLnBrk="1" hangingPunct="1">
              <a:lnSpc>
                <a:spcPct val="90000"/>
              </a:lnSpc>
              <a:buFontTx/>
              <a:buNone/>
            </a:pPr>
            <a:r>
              <a:rPr lang="en-US" sz="2800" b="1" smtClean="0">
                <a:solidFill>
                  <a:schemeClr val="accent2"/>
                </a:solidFill>
                <a:latin typeface="Arial" charset="0"/>
              </a:rPr>
              <a:t>Candidate 1:  Franklin Delano                      Roosevelt</a:t>
            </a:r>
          </a:p>
          <a:p>
            <a:pPr eaLnBrk="1" hangingPunct="1">
              <a:lnSpc>
                <a:spcPct val="90000"/>
              </a:lnSpc>
              <a:buFontTx/>
              <a:buNone/>
            </a:pPr>
            <a:r>
              <a:rPr lang="en-US" sz="2800" b="1" smtClean="0">
                <a:solidFill>
                  <a:schemeClr val="accent2"/>
                </a:solidFill>
                <a:latin typeface="Arial" charset="0"/>
              </a:rPr>
              <a:t>Candidate 2:  Winston Churchill</a:t>
            </a:r>
          </a:p>
          <a:p>
            <a:pPr eaLnBrk="1" hangingPunct="1">
              <a:lnSpc>
                <a:spcPct val="90000"/>
              </a:lnSpc>
              <a:buFontTx/>
              <a:buNone/>
            </a:pPr>
            <a:r>
              <a:rPr lang="en-US" sz="2800" b="1" smtClean="0">
                <a:solidFill>
                  <a:schemeClr val="accent2"/>
                </a:solidFill>
                <a:latin typeface="Arial" charset="0"/>
              </a:rPr>
              <a:t>Candidate 3:  Adolf Hitler</a:t>
            </a:r>
          </a:p>
          <a:p>
            <a:pPr eaLnBrk="1" hangingPunct="1">
              <a:lnSpc>
                <a:spcPct val="90000"/>
              </a:lnSpc>
              <a:buFontTx/>
              <a:buNone/>
            </a:pPr>
            <a:endParaRPr lang="en-US" sz="2800" b="1" smtClean="0">
              <a:solidFill>
                <a:schemeClr val="accent2"/>
              </a:solidFill>
              <a:latin typeface="Arial" charset="0"/>
            </a:endParaRPr>
          </a:p>
          <a:p>
            <a:pPr eaLnBrk="1" hangingPunct="1">
              <a:lnSpc>
                <a:spcPct val="90000"/>
              </a:lnSpc>
              <a:buFontTx/>
              <a:buNone/>
            </a:pPr>
            <a:r>
              <a:rPr lang="en-US" sz="2800" b="1" u="sng" smtClean="0">
                <a:solidFill>
                  <a:schemeClr val="accent2"/>
                </a:solidFill>
                <a:latin typeface="Arial" charset="0"/>
              </a:rPr>
              <a:t>The Point</a:t>
            </a:r>
            <a:r>
              <a:rPr lang="en-US" sz="2800" b="1" smtClean="0">
                <a:solidFill>
                  <a:schemeClr val="accent2"/>
                </a:solidFill>
                <a:latin typeface="Arial" charset="0"/>
              </a:rPr>
              <a:t>:  People are manipulating you.  Words not as powerful as pictures.  You have to read and be informed.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Rectangle 2"/>
          <p:cNvSpPr>
            <a:spLocks noGrp="1" noChangeArrowheads="1"/>
          </p:cNvSpPr>
          <p:nvPr>
            <p:ph type="title"/>
          </p:nvPr>
        </p:nvSpPr>
        <p:spPr>
          <a:xfrm>
            <a:off x="2514600" y="609600"/>
            <a:ext cx="5943600" cy="1143000"/>
          </a:xfrm>
        </p:spPr>
        <p:txBody>
          <a:bodyPr/>
          <a:lstStyle/>
          <a:p>
            <a:pPr eaLnBrk="1" hangingPunct="1"/>
            <a:r>
              <a:rPr lang="en-US" smtClean="0"/>
              <a:t>Choosing Candidates</a:t>
            </a:r>
          </a:p>
        </p:txBody>
      </p:sp>
      <p:sp>
        <p:nvSpPr>
          <p:cNvPr id="21518" name="Rectangle 3"/>
          <p:cNvSpPr>
            <a:spLocks noGrp="1" noChangeArrowheads="1"/>
          </p:cNvSpPr>
          <p:nvPr>
            <p:ph type="body" idx="1"/>
          </p:nvPr>
        </p:nvSpPr>
        <p:spPr>
          <a:xfrm>
            <a:off x="2514600" y="1981200"/>
            <a:ext cx="5943600" cy="4114800"/>
          </a:xfrm>
        </p:spPr>
        <p:txBody>
          <a:bodyPr/>
          <a:lstStyle/>
          <a:p>
            <a:pPr marL="609600" indent="-609600" eaLnBrk="1" hangingPunct="1">
              <a:lnSpc>
                <a:spcPct val="90000"/>
              </a:lnSpc>
            </a:pPr>
            <a:r>
              <a:rPr lang="en-US" smtClean="0"/>
              <a:t>Primary elections- Each state conducts an election to determine: </a:t>
            </a:r>
          </a:p>
          <a:p>
            <a:pPr marL="990600" lvl="1" indent="-533400" eaLnBrk="1" hangingPunct="1">
              <a:lnSpc>
                <a:spcPct val="90000"/>
              </a:lnSpc>
            </a:pPr>
            <a:r>
              <a:rPr lang="en-US" smtClean="0"/>
              <a:t>Delegates to the National Convention</a:t>
            </a:r>
          </a:p>
          <a:p>
            <a:pPr marL="990600" lvl="1" indent="-533400" eaLnBrk="1" hangingPunct="1">
              <a:lnSpc>
                <a:spcPct val="90000"/>
              </a:lnSpc>
            </a:pPr>
            <a:r>
              <a:rPr lang="en-US" smtClean="0"/>
              <a:t>Preferred candidate</a:t>
            </a:r>
          </a:p>
          <a:p>
            <a:pPr marL="990600" lvl="1" indent="-533400" eaLnBrk="1" hangingPunct="1">
              <a:lnSpc>
                <a:spcPct val="90000"/>
              </a:lnSpc>
            </a:pPr>
            <a:r>
              <a:rPr lang="en-US" smtClean="0"/>
              <a:t>1st primary in New Hampshire (end of January)</a:t>
            </a:r>
          </a:p>
          <a:p>
            <a:pPr marL="990600" lvl="1" indent="-533400" eaLnBrk="1" hangingPunct="1">
              <a:lnSpc>
                <a:spcPct val="90000"/>
              </a:lnSpc>
            </a:pPr>
            <a:r>
              <a:rPr lang="en-US" smtClean="0"/>
              <a:t>1st Caucus in Iowa (January)</a:t>
            </a:r>
          </a:p>
        </p:txBody>
      </p:sp>
      <mc:AlternateContent xmlns:mc="http://schemas.openxmlformats.org/markup-compatibility/2006" xmlns:p14="http://schemas.microsoft.com/office/powerpoint/2010/main">
        <mc:Choice Requires="p14">
          <p:contentPart p14:bwMode="auto" r:id="rId2">
            <p14:nvContentPartPr>
              <p14:cNvPr id="21506" name="Ink 4"/>
              <p14:cNvContentPartPr>
                <a14:cpLocks xmlns:a14="http://schemas.microsoft.com/office/drawing/2010/main" noRot="1" noChangeAspect="1" noEditPoints="1" noChangeArrowheads="1" noChangeShapeType="1"/>
              </p14:cNvContentPartPr>
              <p14:nvPr/>
            </p14:nvContentPartPr>
            <p14:xfrm>
              <a:off x="3160713" y="1143000"/>
              <a:ext cx="4795837" cy="179388"/>
            </p14:xfrm>
          </p:contentPart>
        </mc:Choice>
        <mc:Fallback xmlns="">
          <p:pic>
            <p:nvPicPr>
              <p:cNvPr id="21506" name="Ink 4"/>
              <p:cNvPicPr>
                <a:picLocks noRot="1" noChangeAspect="1" noEditPoints="1" noChangeArrowheads="1" noChangeShapeType="1"/>
              </p:cNvPicPr>
              <p:nvPr/>
            </p:nvPicPr>
            <p:blipFill>
              <a:blip r:embed="rId3"/>
              <a:stretch>
                <a:fillRect/>
              </a:stretch>
            </p:blipFill>
            <p:spPr>
              <a:xfrm>
                <a:off x="3144873" y="1078985"/>
                <a:ext cx="4827516" cy="30705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507" name="Ink 5"/>
              <p14:cNvContentPartPr>
                <a14:cpLocks xmlns:a14="http://schemas.microsoft.com/office/drawing/2010/main" noRot="1" noChangeAspect="1" noEditPoints="1" noChangeArrowheads="1" noChangeShapeType="1"/>
              </p14:cNvContentPartPr>
              <p14:nvPr/>
            </p14:nvContentPartPr>
            <p14:xfrm>
              <a:off x="3259138" y="2286000"/>
              <a:ext cx="2759075" cy="26988"/>
            </p14:xfrm>
          </p:contentPart>
        </mc:Choice>
        <mc:Fallback xmlns="">
          <p:pic>
            <p:nvPicPr>
              <p:cNvPr id="21507" name="Ink 5"/>
              <p:cNvPicPr>
                <a:picLocks noRot="1" noChangeAspect="1" noEditPoints="1" noChangeArrowheads="1" noChangeShapeType="1"/>
              </p:cNvPicPr>
              <p:nvPr/>
            </p:nvPicPr>
            <p:blipFill>
              <a:blip r:embed="rId5"/>
              <a:stretch>
                <a:fillRect/>
              </a:stretch>
            </p:blipFill>
            <p:spPr>
              <a:xfrm>
                <a:off x="3243298" y="2220933"/>
                <a:ext cx="2790755" cy="1574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508" name="Ink 6"/>
              <p14:cNvContentPartPr>
                <a14:cpLocks xmlns:a14="http://schemas.microsoft.com/office/drawing/2010/main" noRot="1" noChangeAspect="1" noEditPoints="1" noChangeArrowheads="1" noChangeShapeType="1"/>
              </p14:cNvContentPartPr>
              <p14:nvPr/>
            </p14:nvContentPartPr>
            <p14:xfrm>
              <a:off x="6340475" y="2286000"/>
              <a:ext cx="1374775" cy="26988"/>
            </p14:xfrm>
          </p:contentPart>
        </mc:Choice>
        <mc:Fallback xmlns="">
          <p:pic>
            <p:nvPicPr>
              <p:cNvPr id="21508" name="Ink 6"/>
              <p:cNvPicPr>
                <a:picLocks noRot="1" noChangeAspect="1" noEditPoints="1" noChangeArrowheads="1" noChangeShapeType="1"/>
              </p:cNvPicPr>
              <p:nvPr/>
            </p:nvPicPr>
            <p:blipFill>
              <a:blip r:embed="rId7"/>
              <a:stretch>
                <a:fillRect/>
              </a:stretch>
            </p:blipFill>
            <p:spPr>
              <a:xfrm>
                <a:off x="6324632" y="2227359"/>
                <a:ext cx="1406462" cy="14460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509" name="Ink 7"/>
              <p14:cNvContentPartPr>
                <a14:cpLocks xmlns:a14="http://schemas.microsoft.com/office/drawing/2010/main" noRot="1" noChangeAspect="1" noEditPoints="1" noChangeArrowheads="1" noChangeShapeType="1"/>
              </p14:cNvContentPartPr>
              <p14:nvPr/>
            </p14:nvContentPartPr>
            <p14:xfrm>
              <a:off x="3286125" y="2714625"/>
              <a:ext cx="3473450" cy="36513"/>
            </p14:xfrm>
          </p:contentPart>
        </mc:Choice>
        <mc:Fallback xmlns="">
          <p:pic>
            <p:nvPicPr>
              <p:cNvPr id="21509" name="Ink 7"/>
              <p:cNvPicPr>
                <a:picLocks noRot="1" noChangeAspect="1" noEditPoints="1" noChangeArrowheads="1" noChangeShapeType="1"/>
              </p:cNvPicPr>
              <p:nvPr/>
            </p:nvPicPr>
            <p:blipFill>
              <a:blip r:embed="rId9"/>
              <a:stretch>
                <a:fillRect/>
              </a:stretch>
            </p:blipFill>
            <p:spPr>
              <a:xfrm>
                <a:off x="3270284" y="2650998"/>
                <a:ext cx="3505132" cy="16376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510" name="Ink 8"/>
              <p14:cNvContentPartPr>
                <a14:cpLocks xmlns:a14="http://schemas.microsoft.com/office/drawing/2010/main" noRot="1" noChangeAspect="1" noEditPoints="1" noChangeArrowheads="1" noChangeShapeType="1"/>
              </p14:cNvContentPartPr>
              <p14:nvPr/>
            </p14:nvContentPartPr>
            <p14:xfrm>
              <a:off x="3286125" y="3089275"/>
              <a:ext cx="1438275" cy="63500"/>
            </p14:xfrm>
          </p:contentPart>
        </mc:Choice>
        <mc:Fallback xmlns="">
          <p:pic>
            <p:nvPicPr>
              <p:cNvPr id="21510" name="Ink 8"/>
              <p:cNvPicPr>
                <a:picLocks noRot="1" noChangeAspect="1" noEditPoints="1" noChangeArrowheads="1" noChangeShapeType="1"/>
              </p:cNvPicPr>
              <p:nvPr/>
            </p:nvPicPr>
            <p:blipFill>
              <a:blip r:embed="rId11"/>
              <a:stretch>
                <a:fillRect/>
              </a:stretch>
            </p:blipFill>
            <p:spPr>
              <a:xfrm>
                <a:off x="3270284" y="3026134"/>
                <a:ext cx="1469957" cy="18978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511" name="Ink 9"/>
              <p14:cNvContentPartPr>
                <a14:cpLocks xmlns:a14="http://schemas.microsoft.com/office/drawing/2010/main" noRot="1" noChangeAspect="1" noEditPoints="1" noChangeArrowheads="1" noChangeShapeType="1"/>
              </p14:cNvContentPartPr>
              <p14:nvPr/>
            </p14:nvContentPartPr>
            <p14:xfrm>
              <a:off x="3679825" y="3625850"/>
              <a:ext cx="3267075" cy="44450"/>
            </p14:xfrm>
          </p:contentPart>
        </mc:Choice>
        <mc:Fallback xmlns="">
          <p:pic>
            <p:nvPicPr>
              <p:cNvPr id="21511" name="Ink 9"/>
              <p:cNvPicPr>
                <a:picLocks noRot="1" noChangeAspect="1" noEditPoints="1" noChangeArrowheads="1" noChangeShapeType="1"/>
              </p:cNvPicPr>
              <p:nvPr/>
            </p:nvPicPr>
            <p:blipFill>
              <a:blip r:embed="rId13"/>
              <a:stretch>
                <a:fillRect/>
              </a:stretch>
            </p:blipFill>
            <p:spPr>
              <a:xfrm>
                <a:off x="3663625" y="3570757"/>
                <a:ext cx="3299116" cy="1549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512" name="Ink 10"/>
              <p14:cNvContentPartPr>
                <a14:cpLocks xmlns:a14="http://schemas.microsoft.com/office/drawing/2010/main" noRot="1" noChangeAspect="1" noEditPoints="1" noChangeArrowheads="1" noChangeShapeType="1"/>
              </p14:cNvContentPartPr>
              <p14:nvPr/>
            </p14:nvContentPartPr>
            <p14:xfrm>
              <a:off x="3679825" y="4027488"/>
              <a:ext cx="1589088" cy="9525"/>
            </p14:xfrm>
          </p:contentPart>
        </mc:Choice>
        <mc:Fallback xmlns="">
          <p:pic>
            <p:nvPicPr>
              <p:cNvPr id="21512" name="Ink 10"/>
              <p:cNvPicPr>
                <a:picLocks noRot="1" noChangeAspect="1" noEditPoints="1" noChangeArrowheads="1" noChangeShapeType="1"/>
              </p:cNvPicPr>
              <p:nvPr/>
            </p:nvPicPr>
            <p:blipFill>
              <a:blip r:embed="rId15"/>
              <a:stretch>
                <a:fillRect/>
              </a:stretch>
            </p:blipFill>
            <p:spPr>
              <a:xfrm>
                <a:off x="3663985" y="3996835"/>
                <a:ext cx="1620769" cy="706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513" name="Ink 11"/>
              <p14:cNvContentPartPr>
                <a14:cpLocks xmlns:a14="http://schemas.microsoft.com/office/drawing/2010/main" noRot="1" noChangeAspect="1" noEditPoints="1" noChangeArrowheads="1" noChangeShapeType="1"/>
              </p14:cNvContentPartPr>
              <p14:nvPr/>
            </p14:nvContentPartPr>
            <p14:xfrm>
              <a:off x="3589338" y="4500563"/>
              <a:ext cx="2509837" cy="36512"/>
            </p14:xfrm>
          </p:contentPart>
        </mc:Choice>
        <mc:Fallback xmlns="">
          <p:pic>
            <p:nvPicPr>
              <p:cNvPr id="21513" name="Ink 11"/>
              <p:cNvPicPr>
                <a:picLocks noRot="1" noChangeAspect="1" noEditPoints="1" noChangeArrowheads="1" noChangeShapeType="1"/>
              </p:cNvPicPr>
              <p:nvPr/>
            </p:nvPicPr>
            <p:blipFill>
              <a:blip r:embed="rId17"/>
              <a:stretch>
                <a:fillRect/>
              </a:stretch>
            </p:blipFill>
            <p:spPr>
              <a:xfrm>
                <a:off x="3573499" y="4436577"/>
                <a:ext cx="2541516" cy="16448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514" name="Ink 12"/>
              <p14:cNvContentPartPr>
                <a14:cpLocks xmlns:a14="http://schemas.microsoft.com/office/drawing/2010/main" noRot="1" noChangeAspect="1" noEditPoints="1" noChangeArrowheads="1" noChangeShapeType="1"/>
              </p14:cNvContentPartPr>
              <p14:nvPr/>
            </p14:nvContentPartPr>
            <p14:xfrm>
              <a:off x="5688013" y="4946650"/>
              <a:ext cx="2081212" cy="53975"/>
            </p14:xfrm>
          </p:contentPart>
        </mc:Choice>
        <mc:Fallback xmlns="">
          <p:pic>
            <p:nvPicPr>
              <p:cNvPr id="21514" name="Ink 12"/>
              <p:cNvPicPr>
                <a:picLocks noRot="1" noChangeAspect="1" noEditPoints="1" noChangeArrowheads="1" noChangeShapeType="1"/>
              </p:cNvPicPr>
              <p:nvPr/>
            </p:nvPicPr>
            <p:blipFill>
              <a:blip r:embed="rId19"/>
              <a:stretch>
                <a:fillRect/>
              </a:stretch>
            </p:blipFill>
            <p:spPr>
              <a:xfrm>
                <a:off x="5671838" y="4897907"/>
                <a:ext cx="2113203" cy="1514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515" name="Ink 13"/>
              <p14:cNvContentPartPr>
                <a14:cpLocks xmlns:a14="http://schemas.microsoft.com/office/drawing/2010/main" noRot="1" noChangeAspect="1" noEditPoints="1" noChangeArrowheads="1" noChangeShapeType="1"/>
              </p14:cNvContentPartPr>
              <p14:nvPr/>
            </p14:nvContentPartPr>
            <p14:xfrm>
              <a:off x="3652838" y="4938713"/>
              <a:ext cx="374650" cy="9525"/>
            </p14:xfrm>
          </p:contentPart>
        </mc:Choice>
        <mc:Fallback xmlns="">
          <p:pic>
            <p:nvPicPr>
              <p:cNvPr id="21515" name="Ink 13"/>
              <p:cNvPicPr>
                <a:picLocks noRot="1" noChangeAspect="1" noEditPoints="1" noChangeArrowheads="1" noChangeShapeType="1"/>
              </p:cNvPicPr>
              <p:nvPr/>
            </p:nvPicPr>
            <p:blipFill>
              <a:blip r:embed="rId21"/>
              <a:stretch>
                <a:fillRect/>
              </a:stretch>
            </p:blipFill>
            <p:spPr>
              <a:xfrm>
                <a:off x="3637003" y="4876271"/>
                <a:ext cx="406321"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516" name="Ink 14"/>
              <p14:cNvContentPartPr>
                <a14:cpLocks xmlns:a14="http://schemas.microsoft.com/office/drawing/2010/main" noRot="1" noChangeAspect="1" noEditPoints="1" noChangeArrowheads="1" noChangeShapeType="1"/>
              </p14:cNvContentPartPr>
              <p14:nvPr/>
            </p14:nvContentPartPr>
            <p14:xfrm>
              <a:off x="3633788" y="5715000"/>
              <a:ext cx="2617787" cy="152400"/>
            </p14:xfrm>
          </p:contentPart>
        </mc:Choice>
        <mc:Fallback xmlns="">
          <p:pic>
            <p:nvPicPr>
              <p:cNvPr id="21516" name="Ink 14"/>
              <p:cNvPicPr>
                <a:picLocks noRot="1" noChangeAspect="1" noEditPoints="1" noChangeArrowheads="1" noChangeShapeType="1"/>
              </p:cNvPicPr>
              <p:nvPr/>
            </p:nvPicPr>
            <p:blipFill>
              <a:blip r:embed="rId23"/>
              <a:stretch>
                <a:fillRect/>
              </a:stretch>
            </p:blipFill>
            <p:spPr>
              <a:xfrm>
                <a:off x="3617589" y="5651590"/>
                <a:ext cx="2649825" cy="27958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2"/>
          <p:cNvSpPr>
            <a:spLocks noGrp="1" noChangeArrowheads="1"/>
          </p:cNvSpPr>
          <p:nvPr>
            <p:ph type="title"/>
          </p:nvPr>
        </p:nvSpPr>
        <p:spPr>
          <a:xfrm>
            <a:off x="2438400" y="609600"/>
            <a:ext cx="6019800" cy="1143000"/>
          </a:xfrm>
        </p:spPr>
        <p:txBody>
          <a:bodyPr/>
          <a:lstStyle/>
          <a:p>
            <a:pPr eaLnBrk="1" hangingPunct="1"/>
            <a:r>
              <a:rPr lang="en-US" smtClean="0"/>
              <a:t>National Conventions</a:t>
            </a:r>
          </a:p>
        </p:txBody>
      </p:sp>
      <p:sp>
        <p:nvSpPr>
          <p:cNvPr id="22537" name="Rectangle 3"/>
          <p:cNvSpPr>
            <a:spLocks noGrp="1" noChangeArrowheads="1"/>
          </p:cNvSpPr>
          <p:nvPr>
            <p:ph type="body" idx="1"/>
          </p:nvPr>
        </p:nvSpPr>
        <p:spPr>
          <a:xfrm>
            <a:off x="2514600" y="1981200"/>
            <a:ext cx="5943600" cy="4114800"/>
          </a:xfrm>
        </p:spPr>
        <p:txBody>
          <a:bodyPr/>
          <a:lstStyle/>
          <a:p>
            <a:pPr eaLnBrk="1" hangingPunct="1"/>
            <a:r>
              <a:rPr lang="en-US" sz="2800" smtClean="0"/>
              <a:t>Delegates from each state’s primary election gather in one location</a:t>
            </a:r>
          </a:p>
          <a:p>
            <a:pPr eaLnBrk="1" hangingPunct="1"/>
            <a:r>
              <a:rPr lang="en-US" sz="2800" smtClean="0"/>
              <a:t>Party determines number of delegates</a:t>
            </a:r>
          </a:p>
          <a:p>
            <a:pPr lvl="1" eaLnBrk="1" hangingPunct="1"/>
            <a:r>
              <a:rPr lang="en-US" sz="2400" smtClean="0"/>
              <a:t>2,059 Republicans</a:t>
            </a:r>
          </a:p>
          <a:p>
            <a:pPr lvl="1" eaLnBrk="1" hangingPunct="1"/>
            <a:r>
              <a:rPr lang="en-US" sz="2400" smtClean="0"/>
              <a:t>4,353 Democrats</a:t>
            </a:r>
          </a:p>
          <a:p>
            <a:pPr eaLnBrk="1" hangingPunct="1"/>
            <a:r>
              <a:rPr lang="en-US" sz="2800" smtClean="0"/>
              <a:t>July- party out of power</a:t>
            </a:r>
          </a:p>
          <a:p>
            <a:pPr eaLnBrk="1" hangingPunct="1"/>
            <a:r>
              <a:rPr lang="en-US" sz="2800" smtClean="0"/>
              <a:t>August- party in power</a:t>
            </a:r>
          </a:p>
        </p:txBody>
      </p:sp>
      <mc:AlternateContent xmlns:mc="http://schemas.openxmlformats.org/markup-compatibility/2006" xmlns:p14="http://schemas.microsoft.com/office/powerpoint/2010/main">
        <mc:Choice Requires="p14">
          <p:contentPart p14:bwMode="auto" r:id="rId2">
            <p14:nvContentPartPr>
              <p14:cNvPr id="22530" name="Ink 4"/>
              <p14:cNvContentPartPr>
                <a14:cpLocks xmlns:a14="http://schemas.microsoft.com/office/drawing/2010/main" noRot="1" noChangeAspect="1" noEditPoints="1" noChangeArrowheads="1" noChangeShapeType="1"/>
              </p14:cNvContentPartPr>
              <p14:nvPr/>
            </p14:nvContentPartPr>
            <p14:xfrm>
              <a:off x="3062288" y="1196975"/>
              <a:ext cx="5126037" cy="187325"/>
            </p14:xfrm>
          </p:contentPart>
        </mc:Choice>
        <mc:Fallback xmlns="">
          <p:pic>
            <p:nvPicPr>
              <p:cNvPr id="22530" name="Ink 4"/>
              <p:cNvPicPr>
                <a:picLocks noRot="1" noChangeAspect="1" noEditPoints="1" noChangeArrowheads="1" noChangeShapeType="1"/>
              </p:cNvPicPr>
              <p:nvPr/>
            </p:nvPicPr>
            <p:blipFill>
              <a:blip r:embed="rId3"/>
              <a:stretch>
                <a:fillRect/>
              </a:stretch>
            </p:blipFill>
            <p:spPr>
              <a:xfrm>
                <a:off x="3046448" y="1133212"/>
                <a:ext cx="5157717" cy="31485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531" name="Ink 5"/>
              <p14:cNvContentPartPr>
                <a14:cpLocks xmlns:a14="http://schemas.microsoft.com/office/drawing/2010/main" noRot="1" noChangeAspect="1" noEditPoints="1" noChangeArrowheads="1" noChangeShapeType="1"/>
              </p14:cNvContentPartPr>
              <p14:nvPr/>
            </p14:nvContentPartPr>
            <p14:xfrm>
              <a:off x="2990850" y="2276475"/>
              <a:ext cx="1073150" cy="1588"/>
            </p14:xfrm>
          </p:contentPart>
        </mc:Choice>
        <mc:Fallback xmlns="">
          <p:pic>
            <p:nvPicPr>
              <p:cNvPr id="22531" name="Ink 5"/>
              <p:cNvPicPr>
                <a:picLocks noRot="1" noChangeAspect="1" noEditPoints="1" noChangeArrowheads="1" noChangeShapeType="1"/>
              </p:cNvPicPr>
              <p:nvPr/>
            </p:nvPicPr>
            <p:blipFill>
              <a:blip r:embed="rId5"/>
              <a:stretch>
                <a:fillRect/>
              </a:stretch>
            </p:blipFill>
            <p:spPr>
              <a:xfrm>
                <a:off x="0" y="-360"/>
                <a:ext cx="10731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532" name="Ink 6"/>
              <p14:cNvContentPartPr>
                <a14:cpLocks xmlns:a14="http://schemas.microsoft.com/office/drawing/2010/main" noRot="1" noChangeAspect="1" noEditPoints="1" noChangeArrowheads="1" noChangeShapeType="1"/>
              </p14:cNvContentPartPr>
              <p14:nvPr/>
            </p14:nvContentPartPr>
            <p14:xfrm>
              <a:off x="4483100" y="2286000"/>
              <a:ext cx="2286000" cy="19050"/>
            </p14:xfrm>
          </p:contentPart>
        </mc:Choice>
        <mc:Fallback xmlns="">
          <p:pic>
            <p:nvPicPr>
              <p:cNvPr id="22532" name="Ink 6"/>
              <p:cNvPicPr>
                <a:picLocks noRot="1" noChangeAspect="1" noEditPoints="1" noChangeArrowheads="1" noChangeShapeType="1"/>
              </p:cNvPicPr>
              <p:nvPr/>
            </p:nvPicPr>
            <p:blipFill>
              <a:blip r:embed="rId7"/>
              <a:stretch>
                <a:fillRect/>
              </a:stretch>
            </p:blipFill>
            <p:spPr>
              <a:xfrm>
                <a:off x="4467260" y="2183823"/>
                <a:ext cx="2317680" cy="22340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33" name="Ink 7"/>
              <p14:cNvContentPartPr>
                <a14:cpLocks xmlns:a14="http://schemas.microsoft.com/office/drawing/2010/main" noRot="1" noChangeAspect="1" noEditPoints="1" noChangeArrowheads="1" noChangeShapeType="1"/>
              </p14:cNvContentPartPr>
              <p14:nvPr/>
            </p14:nvContentPartPr>
            <p14:xfrm>
              <a:off x="6991350" y="2286000"/>
              <a:ext cx="938213" cy="1588"/>
            </p14:xfrm>
          </p:contentPart>
        </mc:Choice>
        <mc:Fallback xmlns="">
          <p:pic>
            <p:nvPicPr>
              <p:cNvPr id="22533" name="Ink 7"/>
              <p:cNvPicPr>
                <a:picLocks noRot="1" noChangeAspect="1" noEditPoints="1" noChangeArrowheads="1" noChangeShapeType="1"/>
              </p:cNvPicPr>
              <p:nvPr/>
            </p:nvPicPr>
            <p:blipFill>
              <a:blip r:embed="rId9"/>
              <a:stretch>
                <a:fillRect/>
              </a:stretch>
            </p:blipFill>
            <p:spPr>
              <a:xfrm>
                <a:off x="6975509" y="2006512"/>
                <a:ext cx="969895"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34" name="Ink 8"/>
              <p14:cNvContentPartPr>
                <a14:cpLocks xmlns:a14="http://schemas.microsoft.com/office/drawing/2010/main" noRot="1" noChangeAspect="1" noEditPoints="1" noChangeArrowheads="1" noChangeShapeType="1"/>
              </p14:cNvContentPartPr>
              <p14:nvPr/>
            </p14:nvContentPartPr>
            <p14:xfrm>
              <a:off x="3000375" y="2687638"/>
              <a:ext cx="4108450" cy="9525"/>
            </p14:xfrm>
          </p:contentPart>
        </mc:Choice>
        <mc:Fallback xmlns="">
          <p:pic>
            <p:nvPicPr>
              <p:cNvPr id="22534" name="Ink 8"/>
              <p:cNvPicPr>
                <a:picLocks noRot="1" noChangeAspect="1" noEditPoints="1" noChangeArrowheads="1" noChangeShapeType="1"/>
              </p:cNvPicPr>
              <p:nvPr/>
            </p:nvPicPr>
            <p:blipFill>
              <a:blip r:embed="rId11"/>
              <a:stretch>
                <a:fillRect/>
              </a:stretch>
            </p:blipFill>
            <p:spPr>
              <a:xfrm>
                <a:off x="2984534" y="2631758"/>
                <a:ext cx="4140131" cy="12128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535" name="Ink 9"/>
              <p14:cNvContentPartPr>
                <a14:cpLocks xmlns:a14="http://schemas.microsoft.com/office/drawing/2010/main" noRot="1" noChangeAspect="1" noEditPoints="1" noChangeArrowheads="1" noChangeShapeType="1"/>
              </p14:cNvContentPartPr>
              <p14:nvPr/>
            </p14:nvContentPartPr>
            <p14:xfrm>
              <a:off x="3000375" y="3232150"/>
              <a:ext cx="5019675" cy="19050"/>
            </p14:xfrm>
          </p:contentPart>
        </mc:Choice>
        <mc:Fallback xmlns="">
          <p:pic>
            <p:nvPicPr>
              <p:cNvPr id="22535" name="Ink 9"/>
              <p:cNvPicPr>
                <a:picLocks noRot="1" noChangeAspect="1" noEditPoints="1" noChangeArrowheads="1" noChangeShapeType="1"/>
              </p:cNvPicPr>
              <p:nvPr/>
            </p:nvPicPr>
            <p:blipFill>
              <a:blip r:embed="rId13"/>
              <a:stretch>
                <a:fillRect/>
              </a:stretch>
            </p:blipFill>
            <p:spPr>
              <a:xfrm>
                <a:off x="2984536" y="3079750"/>
                <a:ext cx="5051354" cy="32385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p:cNvSpPr>
            <a:spLocks noGrp="1" noChangeArrowheads="1"/>
          </p:cNvSpPr>
          <p:nvPr>
            <p:ph type="title"/>
          </p:nvPr>
        </p:nvSpPr>
        <p:spPr>
          <a:xfrm>
            <a:off x="2514600" y="609600"/>
            <a:ext cx="5943600" cy="1143000"/>
          </a:xfrm>
        </p:spPr>
        <p:txBody>
          <a:bodyPr/>
          <a:lstStyle/>
          <a:p>
            <a:pPr eaLnBrk="1" hangingPunct="1"/>
            <a:r>
              <a:rPr lang="en-US" smtClean="0"/>
              <a:t>National Conventions</a:t>
            </a:r>
          </a:p>
        </p:txBody>
      </p:sp>
      <p:sp>
        <p:nvSpPr>
          <p:cNvPr id="23560" name="Rectangle 3"/>
          <p:cNvSpPr>
            <a:spLocks noGrp="1" noChangeArrowheads="1"/>
          </p:cNvSpPr>
          <p:nvPr>
            <p:ph type="body" idx="1"/>
          </p:nvPr>
        </p:nvSpPr>
        <p:spPr>
          <a:xfrm>
            <a:off x="2514600" y="1981200"/>
            <a:ext cx="5943600" cy="4114800"/>
          </a:xfrm>
        </p:spPr>
        <p:txBody>
          <a:bodyPr/>
          <a:lstStyle/>
          <a:p>
            <a:pPr marL="609600" indent="-609600" eaLnBrk="1" hangingPunct="1">
              <a:lnSpc>
                <a:spcPct val="90000"/>
              </a:lnSpc>
            </a:pPr>
            <a:r>
              <a:rPr lang="en-US" smtClean="0"/>
              <a:t>At the Convention:</a:t>
            </a:r>
          </a:p>
          <a:p>
            <a:pPr marL="1371600" lvl="2" indent="-457200" eaLnBrk="1" hangingPunct="1">
              <a:lnSpc>
                <a:spcPct val="90000"/>
              </a:lnSpc>
              <a:buFontTx/>
              <a:buAutoNum type="arabicPeriod"/>
            </a:pPr>
            <a:r>
              <a:rPr lang="en-US" smtClean="0"/>
              <a:t>Presidential and Vice-Presidential Candidates are chosen by majority votes of delegates.</a:t>
            </a:r>
          </a:p>
          <a:p>
            <a:pPr marL="1371600" lvl="2" indent="-457200" eaLnBrk="1" hangingPunct="1">
              <a:lnSpc>
                <a:spcPct val="90000"/>
              </a:lnSpc>
              <a:buFontTx/>
              <a:buAutoNum type="arabicPeriod"/>
            </a:pPr>
            <a:r>
              <a:rPr lang="en-US" smtClean="0"/>
              <a:t>Various factions and the leading personalities of the party come together.</a:t>
            </a:r>
          </a:p>
          <a:p>
            <a:pPr marL="1371600" lvl="2" indent="-457200" eaLnBrk="1" hangingPunct="1">
              <a:lnSpc>
                <a:spcPct val="90000"/>
              </a:lnSpc>
              <a:buFontTx/>
              <a:buAutoNum type="arabicPeriod"/>
            </a:pPr>
            <a:r>
              <a:rPr lang="en-US" smtClean="0"/>
              <a:t>Party platform is created and adopted.</a:t>
            </a:r>
          </a:p>
          <a:p>
            <a:pPr marL="990600" lvl="1" indent="-533400" eaLnBrk="1" hangingPunct="1">
              <a:lnSpc>
                <a:spcPct val="90000"/>
              </a:lnSpc>
              <a:buFontTx/>
              <a:buAutoNum type="arabicPeriod"/>
            </a:pPr>
            <a:endParaRPr lang="en-US" smtClean="0"/>
          </a:p>
        </p:txBody>
      </p:sp>
      <mc:AlternateContent xmlns:mc="http://schemas.openxmlformats.org/markup-compatibility/2006" xmlns:p14="http://schemas.microsoft.com/office/powerpoint/2010/main">
        <mc:Choice Requires="p14">
          <p:contentPart p14:bwMode="auto" r:id="rId2">
            <p14:nvContentPartPr>
              <p14:cNvPr id="23554" name="Ink 4"/>
              <p14:cNvContentPartPr>
                <a14:cpLocks xmlns:a14="http://schemas.microsoft.com/office/drawing/2010/main" noRot="1" noChangeAspect="1" noEditPoints="1" noChangeArrowheads="1" noChangeShapeType="1"/>
              </p14:cNvContentPartPr>
              <p14:nvPr/>
            </p14:nvContentPartPr>
            <p14:xfrm>
              <a:off x="3205163" y="2286000"/>
              <a:ext cx="2778125" cy="26988"/>
            </p14:xfrm>
          </p:contentPart>
        </mc:Choice>
        <mc:Fallback xmlns="">
          <p:pic>
            <p:nvPicPr>
              <p:cNvPr id="23554" name="Ink 4"/>
              <p:cNvPicPr>
                <a:picLocks noRot="1" noChangeAspect="1" noEditPoints="1" noChangeArrowheads="1" noChangeShapeType="1"/>
              </p:cNvPicPr>
              <p:nvPr/>
            </p:nvPicPr>
            <p:blipFill>
              <a:blip r:embed="rId3"/>
              <a:stretch>
                <a:fillRect/>
              </a:stretch>
            </p:blipFill>
            <p:spPr>
              <a:xfrm>
                <a:off x="3189323" y="2223501"/>
                <a:ext cx="2809805" cy="15198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555" name="Ink 5"/>
              <p14:cNvContentPartPr>
                <a14:cpLocks xmlns:a14="http://schemas.microsoft.com/office/drawing/2010/main" noRot="1" noChangeAspect="1" noEditPoints="1" noChangeArrowheads="1" noChangeShapeType="1"/>
              </p14:cNvContentPartPr>
              <p14:nvPr/>
            </p14:nvContentPartPr>
            <p14:xfrm>
              <a:off x="4071938" y="2732088"/>
              <a:ext cx="3884612" cy="19050"/>
            </p14:xfrm>
          </p:contentPart>
        </mc:Choice>
        <mc:Fallback xmlns="">
          <p:pic>
            <p:nvPicPr>
              <p:cNvPr id="23555" name="Ink 5"/>
              <p:cNvPicPr>
                <a:picLocks noRot="1" noChangeAspect="1" noEditPoints="1" noChangeArrowheads="1" noChangeShapeType="1"/>
              </p:cNvPicPr>
              <p:nvPr/>
            </p:nvPicPr>
            <p:blipFill>
              <a:blip r:embed="rId5"/>
              <a:stretch>
                <a:fillRect/>
              </a:stretch>
            </p:blipFill>
            <p:spPr>
              <a:xfrm>
                <a:off x="4056099" y="2667611"/>
                <a:ext cx="3916291"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556" name="Ink 6"/>
              <p14:cNvContentPartPr>
                <a14:cpLocks xmlns:a14="http://schemas.microsoft.com/office/drawing/2010/main" noRot="1" noChangeAspect="1" noEditPoints="1" noChangeArrowheads="1" noChangeShapeType="1"/>
              </p14:cNvContentPartPr>
              <p14:nvPr/>
            </p14:nvContentPartPr>
            <p14:xfrm>
              <a:off x="4037013" y="3062288"/>
              <a:ext cx="2508250" cy="9525"/>
            </p14:xfrm>
          </p:contentPart>
        </mc:Choice>
        <mc:Fallback xmlns="">
          <p:pic>
            <p:nvPicPr>
              <p:cNvPr id="23556" name="Ink 6"/>
              <p:cNvPicPr>
                <a:picLocks noRot="1" noChangeAspect="1" noEditPoints="1" noChangeArrowheads="1" noChangeShapeType="1"/>
              </p:cNvPicPr>
              <p:nvPr/>
            </p:nvPicPr>
            <p:blipFill>
              <a:blip r:embed="rId7"/>
              <a:stretch>
                <a:fillRect/>
              </a:stretch>
            </p:blipFill>
            <p:spPr>
              <a:xfrm>
                <a:off x="4021172" y="2997811"/>
                <a:ext cx="2539932"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557" name="Ink 7"/>
              <p14:cNvContentPartPr>
                <a14:cpLocks xmlns:a14="http://schemas.microsoft.com/office/drawing/2010/main" noRot="1" noChangeAspect="1" noEditPoints="1" noChangeArrowheads="1" noChangeShapeType="1"/>
              </p14:cNvContentPartPr>
              <p14:nvPr/>
            </p14:nvContentPartPr>
            <p14:xfrm>
              <a:off x="4037013" y="4813300"/>
              <a:ext cx="3321050" cy="26988"/>
            </p14:xfrm>
          </p:contentPart>
        </mc:Choice>
        <mc:Fallback xmlns="">
          <p:pic>
            <p:nvPicPr>
              <p:cNvPr id="23557" name="Ink 7"/>
              <p:cNvPicPr>
                <a:picLocks noRot="1" noChangeAspect="1" noEditPoints="1" noChangeArrowheads="1" noChangeShapeType="1"/>
              </p:cNvPicPr>
              <p:nvPr/>
            </p:nvPicPr>
            <p:blipFill>
              <a:blip r:embed="rId9"/>
              <a:stretch>
                <a:fillRect/>
              </a:stretch>
            </p:blipFill>
            <p:spPr>
              <a:xfrm>
                <a:off x="4021173" y="4749968"/>
                <a:ext cx="3352730" cy="1540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8" name="Ink 8"/>
              <p14:cNvContentPartPr>
                <a14:cpLocks xmlns:a14="http://schemas.microsoft.com/office/drawing/2010/main" noRot="1" noChangeAspect="1" noEditPoints="1" noChangeArrowheads="1" noChangeShapeType="1"/>
              </p14:cNvContentPartPr>
              <p14:nvPr/>
            </p14:nvContentPartPr>
            <p14:xfrm>
              <a:off x="4037013" y="5153025"/>
              <a:ext cx="820737" cy="26988"/>
            </p14:xfrm>
          </p:contentPart>
        </mc:Choice>
        <mc:Fallback xmlns="">
          <p:pic>
            <p:nvPicPr>
              <p:cNvPr id="23558" name="Ink 8"/>
              <p:cNvPicPr>
                <a:picLocks noRot="1" noChangeAspect="1" noEditPoints="1" noChangeArrowheads="1" noChangeShapeType="1"/>
              </p:cNvPicPr>
              <p:nvPr/>
            </p:nvPicPr>
            <p:blipFill>
              <a:blip r:embed="rId11"/>
              <a:stretch>
                <a:fillRect/>
              </a:stretch>
            </p:blipFill>
            <p:spPr>
              <a:xfrm>
                <a:off x="4021174" y="5089693"/>
                <a:ext cx="852415" cy="153652"/>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2"/>
          <p:cNvSpPr>
            <a:spLocks noGrp="1" noChangeArrowheads="1"/>
          </p:cNvSpPr>
          <p:nvPr>
            <p:ph type="title"/>
          </p:nvPr>
        </p:nvSpPr>
        <p:spPr>
          <a:xfrm>
            <a:off x="2438400" y="609600"/>
            <a:ext cx="6019800" cy="1143000"/>
          </a:xfrm>
        </p:spPr>
        <p:txBody>
          <a:bodyPr/>
          <a:lstStyle/>
          <a:p>
            <a:pPr eaLnBrk="1" hangingPunct="1"/>
            <a:r>
              <a:rPr lang="en-US" smtClean="0"/>
              <a:t>Electoral College</a:t>
            </a:r>
          </a:p>
        </p:txBody>
      </p:sp>
      <p:sp>
        <p:nvSpPr>
          <p:cNvPr id="24586" name="Rectangle 3"/>
          <p:cNvSpPr>
            <a:spLocks noGrp="1" noChangeArrowheads="1"/>
          </p:cNvSpPr>
          <p:nvPr>
            <p:ph type="body" idx="1"/>
          </p:nvPr>
        </p:nvSpPr>
        <p:spPr>
          <a:xfrm>
            <a:off x="2590800" y="1981200"/>
            <a:ext cx="5867400" cy="4114800"/>
          </a:xfrm>
        </p:spPr>
        <p:txBody>
          <a:bodyPr/>
          <a:lstStyle/>
          <a:p>
            <a:pPr eaLnBrk="1" hangingPunct="1"/>
            <a:r>
              <a:rPr lang="en-US" smtClean="0"/>
              <a:t>A group of people (electors) chosen from each state and D.C. to formally elect the President and Vice President.</a:t>
            </a:r>
          </a:p>
          <a:p>
            <a:pPr eaLnBrk="1" hangingPunct="1"/>
            <a:r>
              <a:rPr lang="en-US" smtClean="0"/>
              <a:t>Why? </a:t>
            </a:r>
          </a:p>
          <a:p>
            <a:pPr lvl="1" eaLnBrk="1" hangingPunct="1"/>
            <a:r>
              <a:rPr lang="en-US" smtClean="0"/>
              <a:t>Public ignorance and apathy</a:t>
            </a:r>
          </a:p>
        </p:txBody>
      </p:sp>
      <mc:AlternateContent xmlns:mc="http://schemas.openxmlformats.org/markup-compatibility/2006" xmlns:p14="http://schemas.microsoft.com/office/powerpoint/2010/main">
        <mc:Choice Requires="p14">
          <p:contentPart p14:bwMode="auto" r:id="rId2">
            <p14:nvContentPartPr>
              <p14:cNvPr id="24578" name="Ink 4"/>
              <p14:cNvContentPartPr>
                <a14:cpLocks xmlns:a14="http://schemas.microsoft.com/office/drawing/2010/main" noRot="1" noChangeAspect="1" noEditPoints="1" noChangeArrowheads="1" noChangeShapeType="1"/>
              </p14:cNvContentPartPr>
              <p14:nvPr/>
            </p14:nvContentPartPr>
            <p14:xfrm>
              <a:off x="3606800" y="1276350"/>
              <a:ext cx="3519488" cy="36513"/>
            </p14:xfrm>
          </p:contentPart>
        </mc:Choice>
        <mc:Fallback xmlns="">
          <p:pic>
            <p:nvPicPr>
              <p:cNvPr id="24578" name="Ink 4"/>
              <p:cNvPicPr>
                <a:picLocks noRot="1" noChangeAspect="1" noEditPoints="1" noChangeArrowheads="1" noChangeShapeType="1"/>
              </p:cNvPicPr>
              <p:nvPr/>
            </p:nvPicPr>
            <p:blipFill>
              <a:blip r:embed="rId3"/>
              <a:stretch>
                <a:fillRect/>
              </a:stretch>
            </p:blipFill>
            <p:spPr>
              <a:xfrm>
                <a:off x="3590959" y="1212723"/>
                <a:ext cx="3551169" cy="16412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579" name="Ink 5"/>
              <p14:cNvContentPartPr>
                <a14:cpLocks xmlns:a14="http://schemas.microsoft.com/office/drawing/2010/main" noRot="1" noChangeAspect="1" noEditPoints="1" noChangeArrowheads="1" noChangeShapeType="1"/>
              </p14:cNvContentPartPr>
              <p14:nvPr/>
            </p14:nvContentPartPr>
            <p14:xfrm>
              <a:off x="3598863" y="1187450"/>
              <a:ext cx="3517900" cy="19050"/>
            </p14:xfrm>
          </p:contentPart>
        </mc:Choice>
        <mc:Fallback xmlns="">
          <p:pic>
            <p:nvPicPr>
              <p:cNvPr id="24579" name="Ink 5"/>
              <p:cNvPicPr>
                <a:picLocks noRot="1" noChangeAspect="1" noEditPoints="1" noChangeArrowheads="1" noChangeShapeType="1"/>
              </p:cNvPicPr>
              <p:nvPr/>
            </p:nvPicPr>
            <p:blipFill>
              <a:blip r:embed="rId5"/>
              <a:stretch>
                <a:fillRect/>
              </a:stretch>
            </p:blipFill>
            <p:spPr>
              <a:xfrm>
                <a:off x="3583023" y="976709"/>
                <a:ext cx="3549580" cy="44053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580" name="Ink 6"/>
              <p14:cNvContentPartPr>
                <a14:cpLocks xmlns:a14="http://schemas.microsoft.com/office/drawing/2010/main" noRot="1" noChangeAspect="1" noEditPoints="1" noChangeArrowheads="1" noChangeShapeType="1"/>
              </p14:cNvContentPartPr>
              <p14:nvPr/>
            </p14:nvContentPartPr>
            <p14:xfrm>
              <a:off x="3054350" y="2286000"/>
              <a:ext cx="2813050" cy="36513"/>
            </p14:xfrm>
          </p:contentPart>
        </mc:Choice>
        <mc:Fallback xmlns="">
          <p:pic>
            <p:nvPicPr>
              <p:cNvPr id="24580" name="Ink 6"/>
              <p:cNvPicPr>
                <a:picLocks noRot="1" noChangeAspect="1" noEditPoints="1" noChangeArrowheads="1" noChangeShapeType="1"/>
              </p:cNvPicPr>
              <p:nvPr/>
            </p:nvPicPr>
            <p:blipFill>
              <a:blip r:embed="rId7"/>
              <a:stretch>
                <a:fillRect/>
              </a:stretch>
            </p:blipFill>
            <p:spPr>
              <a:xfrm>
                <a:off x="3038510" y="2221088"/>
                <a:ext cx="2844730" cy="1667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581" name="Ink 7"/>
              <p14:cNvContentPartPr>
                <a14:cpLocks xmlns:a14="http://schemas.microsoft.com/office/drawing/2010/main" noRot="1" noChangeAspect="1" noEditPoints="1" noChangeArrowheads="1" noChangeShapeType="1"/>
              </p14:cNvContentPartPr>
              <p14:nvPr/>
            </p14:nvContentPartPr>
            <p14:xfrm>
              <a:off x="3071813" y="2732088"/>
              <a:ext cx="5126037" cy="107950"/>
            </p14:xfrm>
          </p:contentPart>
        </mc:Choice>
        <mc:Fallback xmlns="">
          <p:pic>
            <p:nvPicPr>
              <p:cNvPr id="24581" name="Ink 7"/>
              <p:cNvPicPr>
                <a:picLocks noRot="1" noChangeAspect="1" noEditPoints="1" noChangeArrowheads="1" noChangeShapeType="1"/>
              </p:cNvPicPr>
              <p:nvPr/>
            </p:nvPicPr>
            <p:blipFill>
              <a:blip r:embed="rId9"/>
              <a:stretch>
                <a:fillRect/>
              </a:stretch>
            </p:blipFill>
            <p:spPr>
              <a:xfrm>
                <a:off x="3055973" y="2668757"/>
                <a:ext cx="5157717"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82" name="Ink 8"/>
              <p14:cNvContentPartPr>
                <a14:cpLocks xmlns:a14="http://schemas.microsoft.com/office/drawing/2010/main" noRot="1" noChangeAspect="1" noEditPoints="1" noChangeArrowheads="1" noChangeShapeType="1"/>
              </p14:cNvContentPartPr>
              <p14:nvPr/>
            </p14:nvContentPartPr>
            <p14:xfrm>
              <a:off x="3106738" y="3303588"/>
              <a:ext cx="4733925" cy="19050"/>
            </p14:xfrm>
          </p:contentPart>
        </mc:Choice>
        <mc:Fallback xmlns="">
          <p:pic>
            <p:nvPicPr>
              <p:cNvPr id="24582" name="Ink 8"/>
              <p:cNvPicPr>
                <a:picLocks noRot="1" noChangeAspect="1" noEditPoints="1" noChangeArrowheads="1" noChangeShapeType="1"/>
              </p:cNvPicPr>
              <p:nvPr/>
            </p:nvPicPr>
            <p:blipFill>
              <a:blip r:embed="rId11"/>
              <a:stretch>
                <a:fillRect/>
              </a:stretch>
            </p:blipFill>
            <p:spPr>
              <a:xfrm>
                <a:off x="3090898" y="3239968"/>
                <a:ext cx="4765604" cy="1462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83" name="Ink 9"/>
              <p14:cNvContentPartPr>
                <a14:cpLocks xmlns:a14="http://schemas.microsoft.com/office/drawing/2010/main" noRot="1" noChangeAspect="1" noEditPoints="1" noChangeArrowheads="1" noChangeShapeType="1"/>
              </p14:cNvContentPartPr>
              <p14:nvPr/>
            </p14:nvContentPartPr>
            <p14:xfrm>
              <a:off x="3054350" y="3786188"/>
              <a:ext cx="2847975" cy="9525"/>
            </p14:xfrm>
          </p:contentPart>
        </mc:Choice>
        <mc:Fallback xmlns="">
          <p:pic>
            <p:nvPicPr>
              <p:cNvPr id="24583" name="Ink 9"/>
              <p:cNvPicPr>
                <a:picLocks noRot="1" noChangeAspect="1" noEditPoints="1" noChangeArrowheads="1" noChangeShapeType="1"/>
              </p:cNvPicPr>
              <p:nvPr/>
            </p:nvPicPr>
            <p:blipFill>
              <a:blip r:embed="rId13"/>
              <a:stretch>
                <a:fillRect/>
              </a:stretch>
            </p:blipFill>
            <p:spPr>
              <a:xfrm>
                <a:off x="3038510" y="3716338"/>
                <a:ext cx="2879655" cy="14962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584" name="Ink 10"/>
              <p14:cNvContentPartPr>
                <a14:cpLocks xmlns:a14="http://schemas.microsoft.com/office/drawing/2010/main" noRot="1" noChangeAspect="1" noEditPoints="1" noChangeArrowheads="1" noChangeShapeType="1"/>
              </p14:cNvContentPartPr>
              <p14:nvPr/>
            </p14:nvContentPartPr>
            <p14:xfrm>
              <a:off x="3419475" y="4768850"/>
              <a:ext cx="3983038" cy="249238"/>
            </p14:xfrm>
          </p:contentPart>
        </mc:Choice>
        <mc:Fallback xmlns="">
          <p:pic>
            <p:nvPicPr>
              <p:cNvPr id="24584" name="Ink 10"/>
              <p:cNvPicPr>
                <a:picLocks noRot="1" noChangeAspect="1" noEditPoints="1" noChangeArrowheads="1" noChangeShapeType="1"/>
              </p:cNvPicPr>
              <p:nvPr/>
            </p:nvPicPr>
            <p:blipFill>
              <a:blip r:embed="rId15"/>
              <a:stretch>
                <a:fillRect/>
              </a:stretch>
            </p:blipFill>
            <p:spPr>
              <a:xfrm>
                <a:off x="3403635" y="4705460"/>
                <a:ext cx="4014718" cy="376378"/>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2514600" y="609600"/>
            <a:ext cx="5943600" cy="1143000"/>
          </a:xfrm>
        </p:spPr>
        <p:txBody>
          <a:bodyPr/>
          <a:lstStyle/>
          <a:p>
            <a:pPr eaLnBrk="1" hangingPunct="1"/>
            <a:r>
              <a:rPr lang="en-US" smtClean="0"/>
              <a:t>Electoral College</a:t>
            </a:r>
          </a:p>
        </p:txBody>
      </p:sp>
      <p:sp>
        <p:nvSpPr>
          <p:cNvPr id="25607"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sz="2800" smtClean="0"/>
              <a:t>Electors are people chosen by the political parties at their State party conventions or by a vote of the party's central committee in each State. </a:t>
            </a:r>
          </a:p>
          <a:p>
            <a:pPr eaLnBrk="1" hangingPunct="1">
              <a:lnSpc>
                <a:spcPct val="90000"/>
              </a:lnSpc>
            </a:pPr>
            <a:r>
              <a:rPr lang="en-US" sz="2800" smtClean="0"/>
              <a:t>They may be State elected officials, party leaders, or persons who have a personal or political affiliation with the Presidential candidate.</a:t>
            </a:r>
          </a:p>
          <a:p>
            <a:pPr eaLnBrk="1" hangingPunct="1">
              <a:lnSpc>
                <a:spcPct val="90000"/>
              </a:lnSpc>
              <a:buFontTx/>
              <a:buNone/>
            </a:pPr>
            <a:endParaRPr lang="en-US" sz="2800" smtClean="0"/>
          </a:p>
        </p:txBody>
      </p:sp>
      <mc:AlternateContent xmlns:mc="http://schemas.openxmlformats.org/markup-compatibility/2006" xmlns:p14="http://schemas.microsoft.com/office/powerpoint/2010/main">
        <mc:Choice Requires="p14">
          <p:contentPart p14:bwMode="auto" r:id="rId2">
            <p14:nvContentPartPr>
              <p14:cNvPr id="25602" name="Ink 4"/>
              <p14:cNvContentPartPr>
                <a14:cpLocks xmlns:a14="http://schemas.microsoft.com/office/drawing/2010/main" noRot="1" noChangeAspect="1" noEditPoints="1" noChangeArrowheads="1" noChangeShapeType="1"/>
              </p14:cNvContentPartPr>
              <p14:nvPr/>
            </p14:nvContentPartPr>
            <p14:xfrm>
              <a:off x="3017838" y="2241550"/>
              <a:ext cx="4618037" cy="17463"/>
            </p14:xfrm>
          </p:contentPart>
        </mc:Choice>
        <mc:Fallback xmlns="">
          <p:pic>
            <p:nvPicPr>
              <p:cNvPr id="25602" name="Ink 4"/>
              <p:cNvPicPr>
                <a:picLocks noRot="1" noChangeAspect="1" noEditPoints="1" noChangeArrowheads="1" noChangeShapeType="1"/>
              </p:cNvPicPr>
              <p:nvPr/>
            </p:nvPicPr>
            <p:blipFill>
              <a:blip r:embed="rId3"/>
              <a:stretch>
                <a:fillRect/>
              </a:stretch>
            </p:blipFill>
            <p:spPr>
              <a:xfrm>
                <a:off x="3001998" y="2177519"/>
                <a:ext cx="4649717" cy="1455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603" name="Ink 5"/>
              <p14:cNvContentPartPr>
                <a14:cpLocks xmlns:a14="http://schemas.microsoft.com/office/drawing/2010/main" noRot="1" noChangeAspect="1" noEditPoints="1" noChangeArrowheads="1" noChangeShapeType="1"/>
              </p14:cNvContentPartPr>
              <p14:nvPr/>
            </p14:nvContentPartPr>
            <p14:xfrm>
              <a:off x="3044825" y="2598738"/>
              <a:ext cx="1920875" cy="53975"/>
            </p14:xfrm>
          </p:contentPart>
        </mc:Choice>
        <mc:Fallback xmlns="">
          <p:pic>
            <p:nvPicPr>
              <p:cNvPr id="25603" name="Ink 5"/>
              <p:cNvPicPr>
                <a:picLocks noRot="1" noChangeAspect="1" noEditPoints="1" noChangeArrowheads="1" noChangeShapeType="1"/>
              </p:cNvPicPr>
              <p:nvPr/>
            </p:nvPicPr>
            <p:blipFill>
              <a:blip r:embed="rId5"/>
              <a:stretch>
                <a:fillRect/>
              </a:stretch>
            </p:blipFill>
            <p:spPr>
              <a:xfrm>
                <a:off x="3028986" y="2535407"/>
                <a:ext cx="1952914"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604" name="Ink 6"/>
              <p14:cNvContentPartPr>
                <a14:cpLocks xmlns:a14="http://schemas.microsoft.com/office/drawing/2010/main" noRot="1" noChangeAspect="1" noEditPoints="1" noChangeArrowheads="1" noChangeShapeType="1"/>
              </p14:cNvContentPartPr>
              <p14:nvPr/>
            </p14:nvContentPartPr>
            <p14:xfrm>
              <a:off x="2990850" y="4205288"/>
              <a:ext cx="4787900" cy="46037"/>
            </p14:xfrm>
          </p:contentPart>
        </mc:Choice>
        <mc:Fallback xmlns="">
          <p:pic>
            <p:nvPicPr>
              <p:cNvPr id="25604" name="Ink 6"/>
              <p:cNvPicPr>
                <a:picLocks noRot="1" noChangeAspect="1" noEditPoints="1" noChangeArrowheads="1" noChangeShapeType="1"/>
              </p:cNvPicPr>
              <p:nvPr/>
            </p:nvPicPr>
            <p:blipFill>
              <a:blip r:embed="rId7"/>
              <a:stretch>
                <a:fillRect/>
              </a:stretch>
            </p:blipFill>
            <p:spPr>
              <a:xfrm>
                <a:off x="2974650" y="4141126"/>
                <a:ext cx="4819939" cy="1739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605" name="Ink 7"/>
              <p14:cNvContentPartPr>
                <a14:cpLocks xmlns:a14="http://schemas.microsoft.com/office/drawing/2010/main" noRot="1" noChangeAspect="1" noEditPoints="1" noChangeArrowheads="1" noChangeShapeType="1"/>
              </p14:cNvContentPartPr>
              <p14:nvPr/>
            </p14:nvContentPartPr>
            <p14:xfrm>
              <a:off x="2982913" y="4581525"/>
              <a:ext cx="1731962" cy="106363"/>
            </p14:xfrm>
          </p:contentPart>
        </mc:Choice>
        <mc:Fallback xmlns="">
          <p:pic>
            <p:nvPicPr>
              <p:cNvPr id="25605" name="Ink 7"/>
              <p:cNvPicPr>
                <a:picLocks noRot="1" noChangeAspect="1" noEditPoints="1" noChangeArrowheads="1" noChangeShapeType="1"/>
              </p:cNvPicPr>
              <p:nvPr/>
            </p:nvPicPr>
            <p:blipFill>
              <a:blip r:embed="rId9"/>
              <a:stretch>
                <a:fillRect/>
              </a:stretch>
            </p:blipFill>
            <p:spPr>
              <a:xfrm>
                <a:off x="2967073" y="4519539"/>
                <a:ext cx="1763642" cy="230688"/>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1590277" y="533400"/>
            <a:ext cx="5943600" cy="1143000"/>
          </a:xfrm>
        </p:spPr>
        <p:txBody>
          <a:bodyPr/>
          <a:lstStyle/>
          <a:p>
            <a:pPr eaLnBrk="1" hangingPunct="1"/>
            <a:r>
              <a:rPr lang="en-US" dirty="0" smtClean="0"/>
              <a:t>Electoral College</a:t>
            </a:r>
          </a:p>
        </p:txBody>
      </p:sp>
      <p:pic>
        <p:nvPicPr>
          <p:cNvPr id="1026" name="Picture 2" descr="nyt-electoral-map-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0386"/>
            <a:ext cx="8362154" cy="53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05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2514600" y="609600"/>
            <a:ext cx="5943600" cy="1143000"/>
          </a:xfrm>
        </p:spPr>
        <p:txBody>
          <a:bodyPr/>
          <a:lstStyle/>
          <a:p>
            <a:pPr eaLnBrk="1" hangingPunct="1"/>
            <a:r>
              <a:rPr lang="en-US" smtClean="0"/>
              <a:t>Electoral College</a:t>
            </a:r>
          </a:p>
        </p:txBody>
      </p:sp>
      <p:sp>
        <p:nvSpPr>
          <p:cNvPr id="25607"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sz="2800" smtClean="0"/>
              <a:t>Electors are people chosen by the political parties at their State party conventions or by a vote of the party's central committee in each State. </a:t>
            </a:r>
          </a:p>
          <a:p>
            <a:pPr eaLnBrk="1" hangingPunct="1">
              <a:lnSpc>
                <a:spcPct val="90000"/>
              </a:lnSpc>
            </a:pPr>
            <a:r>
              <a:rPr lang="en-US" sz="2800" smtClean="0"/>
              <a:t>They may be State elected officials, party leaders, or persons who have a personal or political affiliation with the Presidential candidate.</a:t>
            </a:r>
          </a:p>
          <a:p>
            <a:pPr eaLnBrk="1" hangingPunct="1">
              <a:lnSpc>
                <a:spcPct val="90000"/>
              </a:lnSpc>
              <a:buFontTx/>
              <a:buNone/>
            </a:pPr>
            <a:endParaRPr lang="en-US" sz="2800" smtClean="0"/>
          </a:p>
        </p:txBody>
      </p:sp>
      <mc:AlternateContent xmlns:mc="http://schemas.openxmlformats.org/markup-compatibility/2006" xmlns:p14="http://schemas.microsoft.com/office/powerpoint/2010/main">
        <mc:Choice Requires="p14">
          <p:contentPart p14:bwMode="auto" r:id="rId2">
            <p14:nvContentPartPr>
              <p14:cNvPr id="25602" name="Ink 4"/>
              <p14:cNvContentPartPr>
                <a14:cpLocks xmlns:a14="http://schemas.microsoft.com/office/drawing/2010/main" noRot="1" noChangeAspect="1" noEditPoints="1" noChangeArrowheads="1" noChangeShapeType="1"/>
              </p14:cNvContentPartPr>
              <p14:nvPr/>
            </p14:nvContentPartPr>
            <p14:xfrm>
              <a:off x="3017838" y="2241550"/>
              <a:ext cx="4618037" cy="17463"/>
            </p14:xfrm>
          </p:contentPart>
        </mc:Choice>
        <mc:Fallback xmlns="">
          <p:pic>
            <p:nvPicPr>
              <p:cNvPr id="25602" name="Ink 4"/>
              <p:cNvPicPr>
                <a:picLocks noRot="1" noChangeAspect="1" noEditPoints="1" noChangeArrowheads="1" noChangeShapeType="1"/>
              </p:cNvPicPr>
              <p:nvPr/>
            </p:nvPicPr>
            <p:blipFill>
              <a:blip r:embed="rId3"/>
              <a:stretch>
                <a:fillRect/>
              </a:stretch>
            </p:blipFill>
            <p:spPr>
              <a:xfrm>
                <a:off x="3001998" y="2177519"/>
                <a:ext cx="4649717" cy="1455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603" name="Ink 5"/>
              <p14:cNvContentPartPr>
                <a14:cpLocks xmlns:a14="http://schemas.microsoft.com/office/drawing/2010/main" noRot="1" noChangeAspect="1" noEditPoints="1" noChangeArrowheads="1" noChangeShapeType="1"/>
              </p14:cNvContentPartPr>
              <p14:nvPr/>
            </p14:nvContentPartPr>
            <p14:xfrm>
              <a:off x="3044825" y="2598738"/>
              <a:ext cx="1920875" cy="53975"/>
            </p14:xfrm>
          </p:contentPart>
        </mc:Choice>
        <mc:Fallback xmlns="">
          <p:pic>
            <p:nvPicPr>
              <p:cNvPr id="25603" name="Ink 5"/>
              <p:cNvPicPr>
                <a:picLocks noRot="1" noChangeAspect="1" noEditPoints="1" noChangeArrowheads="1" noChangeShapeType="1"/>
              </p:cNvPicPr>
              <p:nvPr/>
            </p:nvPicPr>
            <p:blipFill>
              <a:blip r:embed="rId5"/>
              <a:stretch>
                <a:fillRect/>
              </a:stretch>
            </p:blipFill>
            <p:spPr>
              <a:xfrm>
                <a:off x="3028986" y="2535407"/>
                <a:ext cx="1952914"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604" name="Ink 6"/>
              <p14:cNvContentPartPr>
                <a14:cpLocks xmlns:a14="http://schemas.microsoft.com/office/drawing/2010/main" noRot="1" noChangeAspect="1" noEditPoints="1" noChangeArrowheads="1" noChangeShapeType="1"/>
              </p14:cNvContentPartPr>
              <p14:nvPr/>
            </p14:nvContentPartPr>
            <p14:xfrm>
              <a:off x="2990850" y="4205288"/>
              <a:ext cx="4787900" cy="46037"/>
            </p14:xfrm>
          </p:contentPart>
        </mc:Choice>
        <mc:Fallback xmlns="">
          <p:pic>
            <p:nvPicPr>
              <p:cNvPr id="25604" name="Ink 6"/>
              <p:cNvPicPr>
                <a:picLocks noRot="1" noChangeAspect="1" noEditPoints="1" noChangeArrowheads="1" noChangeShapeType="1"/>
              </p:cNvPicPr>
              <p:nvPr/>
            </p:nvPicPr>
            <p:blipFill>
              <a:blip r:embed="rId7"/>
              <a:stretch>
                <a:fillRect/>
              </a:stretch>
            </p:blipFill>
            <p:spPr>
              <a:xfrm>
                <a:off x="2974650" y="4141126"/>
                <a:ext cx="4819939" cy="1739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605" name="Ink 7"/>
              <p14:cNvContentPartPr>
                <a14:cpLocks xmlns:a14="http://schemas.microsoft.com/office/drawing/2010/main" noRot="1" noChangeAspect="1" noEditPoints="1" noChangeArrowheads="1" noChangeShapeType="1"/>
              </p14:cNvContentPartPr>
              <p14:nvPr/>
            </p14:nvContentPartPr>
            <p14:xfrm>
              <a:off x="2982913" y="4581525"/>
              <a:ext cx="1731962" cy="106363"/>
            </p14:xfrm>
          </p:contentPart>
        </mc:Choice>
        <mc:Fallback xmlns="">
          <p:pic>
            <p:nvPicPr>
              <p:cNvPr id="25605" name="Ink 7"/>
              <p:cNvPicPr>
                <a:picLocks noRot="1" noChangeAspect="1" noEditPoints="1" noChangeArrowheads="1" noChangeShapeType="1"/>
              </p:cNvPicPr>
              <p:nvPr/>
            </p:nvPicPr>
            <p:blipFill>
              <a:blip r:embed="rId9"/>
              <a:stretch>
                <a:fillRect/>
              </a:stretch>
            </p:blipFill>
            <p:spPr>
              <a:xfrm>
                <a:off x="2967073" y="4519539"/>
                <a:ext cx="1763642" cy="230688"/>
              </a:xfrm>
              <a:prstGeom prst="rect">
                <a:avLst/>
              </a:prstGeom>
            </p:spPr>
          </p:pic>
        </mc:Fallback>
      </mc:AlternateContent>
    </p:spTree>
    <p:extLst>
      <p:ext uri="{BB962C8B-B14F-4D97-AF65-F5344CB8AC3E}">
        <p14:creationId xmlns:p14="http://schemas.microsoft.com/office/powerpoint/2010/main" val="201288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0" name="Rectangle 2"/>
          <p:cNvSpPr>
            <a:spLocks noGrp="1" noChangeArrowheads="1"/>
          </p:cNvSpPr>
          <p:nvPr>
            <p:ph type="title"/>
          </p:nvPr>
        </p:nvSpPr>
        <p:spPr>
          <a:xfrm>
            <a:off x="2590800" y="609600"/>
            <a:ext cx="5867400" cy="1143000"/>
          </a:xfrm>
        </p:spPr>
        <p:txBody>
          <a:bodyPr/>
          <a:lstStyle/>
          <a:p>
            <a:pPr eaLnBrk="1" hangingPunct="1"/>
            <a:r>
              <a:rPr lang="en-US" b="1" smtClean="0">
                <a:solidFill>
                  <a:schemeClr val="accent2"/>
                </a:solidFill>
                <a:latin typeface="Arial" charset="0"/>
              </a:rPr>
              <a:t>Summary of Election Process</a:t>
            </a:r>
          </a:p>
        </p:txBody>
      </p:sp>
      <p:sp>
        <p:nvSpPr>
          <p:cNvPr id="26641" name="Rectangle 3"/>
          <p:cNvSpPr>
            <a:spLocks noGrp="1" noChangeArrowheads="1"/>
          </p:cNvSpPr>
          <p:nvPr>
            <p:ph type="body" idx="1"/>
          </p:nvPr>
        </p:nvSpPr>
        <p:spPr>
          <a:xfrm>
            <a:off x="2514600" y="1981200"/>
            <a:ext cx="6324600" cy="4114800"/>
          </a:xfrm>
        </p:spPr>
        <p:txBody>
          <a:bodyPr/>
          <a:lstStyle/>
          <a:p>
            <a:pPr eaLnBrk="1" hangingPunct="1">
              <a:lnSpc>
                <a:spcPct val="90000"/>
              </a:lnSpc>
            </a:pPr>
            <a:r>
              <a:rPr lang="en-US" sz="2800" b="1" smtClean="0">
                <a:solidFill>
                  <a:schemeClr val="accent2"/>
                </a:solidFill>
                <a:latin typeface="Arial" charset="0"/>
              </a:rPr>
              <a:t>Primary Elections</a:t>
            </a:r>
          </a:p>
          <a:p>
            <a:pPr eaLnBrk="1" hangingPunct="1">
              <a:lnSpc>
                <a:spcPct val="90000"/>
              </a:lnSpc>
            </a:pPr>
            <a:r>
              <a:rPr lang="en-US" sz="2800" b="1" smtClean="0">
                <a:solidFill>
                  <a:schemeClr val="accent2"/>
                </a:solidFill>
                <a:latin typeface="Arial" charset="0"/>
              </a:rPr>
              <a:t>Political Party Conventions</a:t>
            </a:r>
          </a:p>
          <a:p>
            <a:pPr eaLnBrk="1" hangingPunct="1">
              <a:lnSpc>
                <a:spcPct val="90000"/>
              </a:lnSpc>
            </a:pPr>
            <a:r>
              <a:rPr lang="en-US" sz="2800" b="1" smtClean="0">
                <a:solidFill>
                  <a:schemeClr val="accent2"/>
                </a:solidFill>
                <a:latin typeface="Arial" charset="0"/>
              </a:rPr>
              <a:t>General Election</a:t>
            </a:r>
          </a:p>
          <a:p>
            <a:pPr eaLnBrk="1" hangingPunct="1">
              <a:lnSpc>
                <a:spcPct val="90000"/>
              </a:lnSpc>
              <a:buFontTx/>
              <a:buNone/>
            </a:pPr>
            <a:r>
              <a:rPr lang="en-US" sz="2800" b="1" smtClean="0">
                <a:solidFill>
                  <a:schemeClr val="accent2"/>
                </a:solidFill>
                <a:latin typeface="Arial" charset="0"/>
              </a:rPr>
              <a:t>	Tuesday after first Monday in Nov:</a:t>
            </a:r>
          </a:p>
          <a:p>
            <a:pPr eaLnBrk="1" hangingPunct="1">
              <a:lnSpc>
                <a:spcPct val="90000"/>
              </a:lnSpc>
              <a:buFontTx/>
              <a:buNone/>
            </a:pPr>
            <a:r>
              <a:rPr lang="en-US" sz="2800" b="1" smtClean="0">
                <a:solidFill>
                  <a:schemeClr val="accent2"/>
                </a:solidFill>
                <a:latin typeface="Arial" charset="0"/>
              </a:rPr>
              <a:t>	Voters cast ballots for all electors representing a particular party in each state.</a:t>
            </a:r>
          </a:p>
          <a:p>
            <a:pPr eaLnBrk="1" hangingPunct="1">
              <a:lnSpc>
                <a:spcPct val="90000"/>
              </a:lnSpc>
              <a:buFontTx/>
              <a:buNone/>
            </a:pPr>
            <a:endParaRPr lang="en-US" sz="2800" b="1" smtClean="0">
              <a:solidFill>
                <a:schemeClr val="accent2"/>
              </a:solidFill>
              <a:latin typeface="Arial" charset="0"/>
            </a:endParaRPr>
          </a:p>
          <a:p>
            <a:pPr eaLnBrk="1" hangingPunct="1">
              <a:lnSpc>
                <a:spcPct val="90000"/>
              </a:lnSpc>
            </a:pPr>
            <a:endParaRPr lang="en-US" sz="28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6626" name="Ink 4"/>
              <p14:cNvContentPartPr>
                <a14:cpLocks xmlns:a14="http://schemas.microsoft.com/office/drawing/2010/main" noRot="1" noChangeAspect="1" noEditPoints="1" noChangeArrowheads="1" noChangeShapeType="1"/>
              </p14:cNvContentPartPr>
              <p14:nvPr/>
            </p14:nvContentPartPr>
            <p14:xfrm>
              <a:off x="2776538" y="982663"/>
              <a:ext cx="5145087" cy="36512"/>
            </p14:xfrm>
          </p:contentPart>
        </mc:Choice>
        <mc:Fallback xmlns="">
          <p:pic>
            <p:nvPicPr>
              <p:cNvPr id="26626" name="Ink 4"/>
              <p:cNvPicPr>
                <a:picLocks noRot="1" noChangeAspect="1" noEditPoints="1" noChangeArrowheads="1" noChangeShapeType="1"/>
              </p:cNvPicPr>
              <p:nvPr/>
            </p:nvPicPr>
            <p:blipFill>
              <a:blip r:embed="rId4"/>
              <a:stretch>
                <a:fillRect/>
              </a:stretch>
            </p:blipFill>
            <p:spPr>
              <a:xfrm>
                <a:off x="2760698" y="924244"/>
                <a:ext cx="5176767" cy="1536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627" name="Ink 5"/>
              <p14:cNvContentPartPr>
                <a14:cpLocks xmlns:a14="http://schemas.microsoft.com/office/drawing/2010/main" noRot="1" noChangeAspect="1" noEditPoints="1" noChangeArrowheads="1" noChangeShapeType="1"/>
              </p14:cNvContentPartPr>
              <p14:nvPr/>
            </p14:nvContentPartPr>
            <p14:xfrm>
              <a:off x="2884488" y="839788"/>
              <a:ext cx="5116512" cy="9525"/>
            </p14:xfrm>
          </p:contentPart>
        </mc:Choice>
        <mc:Fallback xmlns="">
          <p:pic>
            <p:nvPicPr>
              <p:cNvPr id="26627" name="Ink 5"/>
              <p:cNvPicPr>
                <a:picLocks noRot="1" noChangeAspect="1" noEditPoints="1" noChangeArrowheads="1" noChangeShapeType="1"/>
              </p:cNvPicPr>
              <p:nvPr/>
            </p:nvPicPr>
            <p:blipFill>
              <a:blip r:embed="rId6"/>
              <a:stretch>
                <a:fillRect/>
              </a:stretch>
            </p:blipFill>
            <p:spPr>
              <a:xfrm>
                <a:off x="2868649" y="777346"/>
                <a:ext cx="5148191"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628" name="Ink 6"/>
              <p14:cNvContentPartPr>
                <a14:cpLocks xmlns:a14="http://schemas.microsoft.com/office/drawing/2010/main" noRot="1" noChangeAspect="1" noEditPoints="1" noChangeArrowheads="1" noChangeShapeType="1"/>
              </p14:cNvContentPartPr>
              <p14:nvPr/>
            </p14:nvContentPartPr>
            <p14:xfrm>
              <a:off x="2928938" y="2251075"/>
              <a:ext cx="1231900" cy="17463"/>
            </p14:xfrm>
          </p:contentPart>
        </mc:Choice>
        <mc:Fallback xmlns="">
          <p:pic>
            <p:nvPicPr>
              <p:cNvPr id="26628" name="Ink 6"/>
              <p:cNvPicPr>
                <a:picLocks noRot="1" noChangeAspect="1" noEditPoints="1" noChangeArrowheads="1" noChangeShapeType="1"/>
              </p:cNvPicPr>
              <p:nvPr/>
            </p:nvPicPr>
            <p:blipFill>
              <a:blip r:embed="rId8"/>
              <a:stretch>
                <a:fillRect/>
              </a:stretch>
            </p:blipFill>
            <p:spPr>
              <a:xfrm>
                <a:off x="2913098" y="2190811"/>
                <a:ext cx="1263579" cy="13833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629" name="Ink 7"/>
              <p14:cNvContentPartPr>
                <a14:cpLocks xmlns:a14="http://schemas.microsoft.com/office/drawing/2010/main" noRot="1" noChangeAspect="1" noEditPoints="1" noChangeArrowheads="1" noChangeShapeType="1"/>
              </p14:cNvContentPartPr>
              <p14:nvPr/>
            </p14:nvContentPartPr>
            <p14:xfrm>
              <a:off x="5456238" y="2670175"/>
              <a:ext cx="1670050" cy="53975"/>
            </p14:xfrm>
          </p:contentPart>
        </mc:Choice>
        <mc:Fallback xmlns="">
          <p:pic>
            <p:nvPicPr>
              <p:cNvPr id="26629" name="Ink 7"/>
              <p:cNvPicPr>
                <a:picLocks noRot="1" noChangeAspect="1" noEditPoints="1" noChangeArrowheads="1" noChangeShapeType="1"/>
              </p:cNvPicPr>
              <p:nvPr/>
            </p:nvPicPr>
            <p:blipFill>
              <a:blip r:embed="rId10"/>
              <a:stretch>
                <a:fillRect/>
              </a:stretch>
            </p:blipFill>
            <p:spPr>
              <a:xfrm>
                <a:off x="5440398" y="2606484"/>
                <a:ext cx="1701730" cy="18135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630" name="Ink 8"/>
              <p14:cNvContentPartPr>
                <a14:cpLocks xmlns:a14="http://schemas.microsoft.com/office/drawing/2010/main" noRot="1" noChangeAspect="1" noEditPoints="1" noChangeArrowheads="1" noChangeShapeType="1"/>
              </p14:cNvContentPartPr>
              <p14:nvPr/>
            </p14:nvContentPartPr>
            <p14:xfrm>
              <a:off x="3017838" y="3160713"/>
              <a:ext cx="2492375" cy="46037"/>
            </p14:xfrm>
          </p:contentPart>
        </mc:Choice>
        <mc:Fallback xmlns="">
          <p:pic>
            <p:nvPicPr>
              <p:cNvPr id="26630" name="Ink 8"/>
              <p:cNvPicPr>
                <a:picLocks noRot="1" noChangeAspect="1" noEditPoints="1" noChangeArrowheads="1" noChangeShapeType="1"/>
              </p:cNvPicPr>
              <p:nvPr/>
            </p:nvPicPr>
            <p:blipFill>
              <a:blip r:embed="rId12"/>
              <a:stretch>
                <a:fillRect/>
              </a:stretch>
            </p:blipFill>
            <p:spPr>
              <a:xfrm>
                <a:off x="3001997" y="3097412"/>
                <a:ext cx="2524416" cy="17263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631" name="Ink 9"/>
              <p14:cNvContentPartPr>
                <a14:cpLocks xmlns:a14="http://schemas.microsoft.com/office/drawing/2010/main" noRot="1" noChangeAspect="1" noEditPoints="1" noChangeArrowheads="1" noChangeShapeType="1"/>
              </p14:cNvContentPartPr>
              <p14:nvPr/>
            </p14:nvContentPartPr>
            <p14:xfrm>
              <a:off x="3017838" y="3589338"/>
              <a:ext cx="1366837" cy="169862"/>
            </p14:xfrm>
          </p:contentPart>
        </mc:Choice>
        <mc:Fallback xmlns="">
          <p:pic>
            <p:nvPicPr>
              <p:cNvPr id="26631" name="Ink 9"/>
              <p:cNvPicPr>
                <a:picLocks noRot="1" noChangeAspect="1" noEditPoints="1" noChangeArrowheads="1" noChangeShapeType="1"/>
              </p:cNvPicPr>
              <p:nvPr/>
            </p:nvPicPr>
            <p:blipFill>
              <a:blip r:embed="rId14"/>
              <a:stretch>
                <a:fillRect/>
              </a:stretch>
            </p:blipFill>
            <p:spPr>
              <a:xfrm>
                <a:off x="3001999" y="3525865"/>
                <a:ext cx="1398515" cy="29680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632" name="Ink 10"/>
              <p14:cNvContentPartPr>
                <a14:cpLocks xmlns:a14="http://schemas.microsoft.com/office/drawing/2010/main" noRot="1" noChangeAspect="1" noEditPoints="1" noChangeArrowheads="1" noChangeShapeType="1"/>
              </p14:cNvContentPartPr>
              <p14:nvPr/>
            </p14:nvContentPartPr>
            <p14:xfrm>
              <a:off x="4518025" y="3571875"/>
              <a:ext cx="661988" cy="98425"/>
            </p14:xfrm>
          </p:contentPart>
        </mc:Choice>
        <mc:Fallback xmlns="">
          <p:pic>
            <p:nvPicPr>
              <p:cNvPr id="26632" name="Ink 10"/>
              <p:cNvPicPr>
                <a:picLocks noRot="1" noChangeAspect="1" noEditPoints="1" noChangeArrowheads="1" noChangeShapeType="1"/>
              </p:cNvPicPr>
              <p:nvPr/>
            </p:nvPicPr>
            <p:blipFill>
              <a:blip r:embed="rId16"/>
              <a:stretch>
                <a:fillRect/>
              </a:stretch>
            </p:blipFill>
            <p:spPr>
              <a:xfrm>
                <a:off x="4502186" y="3508061"/>
                <a:ext cx="693666" cy="2256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633" name="Ink 11"/>
              <p14:cNvContentPartPr>
                <a14:cpLocks xmlns:a14="http://schemas.microsoft.com/office/drawing/2010/main" noRot="1" noChangeAspect="1" noEditPoints="1" noChangeArrowheads="1" noChangeShapeType="1"/>
              </p14:cNvContentPartPr>
              <p14:nvPr/>
            </p14:nvContentPartPr>
            <p14:xfrm>
              <a:off x="5411788" y="3606800"/>
              <a:ext cx="2133600" cy="46038"/>
            </p14:xfrm>
          </p:contentPart>
        </mc:Choice>
        <mc:Fallback xmlns="">
          <p:pic>
            <p:nvPicPr>
              <p:cNvPr id="26633" name="Ink 11"/>
              <p:cNvPicPr>
                <a:picLocks noRot="1" noChangeAspect="1" noEditPoints="1" noChangeArrowheads="1" noChangeShapeType="1"/>
              </p:cNvPicPr>
              <p:nvPr/>
            </p:nvPicPr>
            <p:blipFill>
              <a:blip r:embed="rId18"/>
              <a:stretch>
                <a:fillRect/>
              </a:stretch>
            </p:blipFill>
            <p:spPr>
              <a:xfrm>
                <a:off x="5395949" y="3542999"/>
                <a:ext cx="2165278" cy="1740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634" name="Ink 12"/>
              <p14:cNvContentPartPr>
                <a14:cpLocks xmlns:a14="http://schemas.microsoft.com/office/drawing/2010/main" noRot="1" noChangeAspect="1" noEditPoints="1" noChangeArrowheads="1" noChangeShapeType="1"/>
              </p14:cNvContentPartPr>
              <p14:nvPr/>
            </p14:nvContentPartPr>
            <p14:xfrm>
              <a:off x="2911475" y="3946525"/>
              <a:ext cx="704850" cy="107950"/>
            </p14:xfrm>
          </p:contentPart>
        </mc:Choice>
        <mc:Fallback xmlns="">
          <p:pic>
            <p:nvPicPr>
              <p:cNvPr id="26634" name="Ink 12"/>
              <p:cNvPicPr>
                <a:picLocks noRot="1" noChangeAspect="1" noEditPoints="1" noChangeArrowheads="1" noChangeShapeType="1"/>
              </p:cNvPicPr>
              <p:nvPr/>
            </p:nvPicPr>
            <p:blipFill>
              <a:blip r:embed="rId20"/>
              <a:stretch>
                <a:fillRect/>
              </a:stretch>
            </p:blipFill>
            <p:spPr>
              <a:xfrm>
                <a:off x="2895636" y="3882407"/>
                <a:ext cx="736529" cy="23618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635" name="Ink 13"/>
              <p14:cNvContentPartPr>
                <a14:cpLocks xmlns:a14="http://schemas.microsoft.com/office/drawing/2010/main" noRot="1" noChangeAspect="1" noEditPoints="1" noChangeArrowheads="1" noChangeShapeType="1"/>
              </p14:cNvContentPartPr>
              <p14:nvPr/>
            </p14:nvContentPartPr>
            <p14:xfrm>
              <a:off x="3009900" y="3589338"/>
              <a:ext cx="446088" cy="36512"/>
            </p14:xfrm>
          </p:contentPart>
        </mc:Choice>
        <mc:Fallback xmlns="">
          <p:pic>
            <p:nvPicPr>
              <p:cNvPr id="26635" name="Ink 13"/>
              <p:cNvPicPr>
                <a:picLocks noRot="1" noChangeAspect="1" noEditPoints="1" noChangeArrowheads="1" noChangeShapeType="1"/>
              </p:cNvPicPr>
              <p:nvPr/>
            </p:nvPicPr>
            <p:blipFill>
              <a:blip r:embed="rId22"/>
              <a:stretch>
                <a:fillRect/>
              </a:stretch>
            </p:blipFill>
            <p:spPr>
              <a:xfrm>
                <a:off x="2994058" y="3525713"/>
                <a:ext cx="478131" cy="16376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636" name="Ink 14"/>
              <p14:cNvContentPartPr>
                <a14:cpLocks xmlns:a14="http://schemas.microsoft.com/office/drawing/2010/main" noRot="1" noChangeAspect="1" noEditPoints="1" noChangeArrowheads="1" noChangeShapeType="1"/>
              </p14:cNvContentPartPr>
              <p14:nvPr/>
            </p14:nvContentPartPr>
            <p14:xfrm>
              <a:off x="2982913" y="3054350"/>
              <a:ext cx="2732087" cy="196850"/>
            </p14:xfrm>
          </p:contentPart>
        </mc:Choice>
        <mc:Fallback xmlns="">
          <p:pic>
            <p:nvPicPr>
              <p:cNvPr id="26636" name="Ink 14"/>
              <p:cNvPicPr>
                <a:picLocks noRot="1" noChangeAspect="1" noEditPoints="1" noChangeArrowheads="1" noChangeShapeType="1"/>
              </p:cNvPicPr>
              <p:nvPr/>
            </p:nvPicPr>
            <p:blipFill>
              <a:blip r:embed="rId24"/>
              <a:stretch>
                <a:fillRect/>
              </a:stretch>
            </p:blipFill>
            <p:spPr>
              <a:xfrm>
                <a:off x="2967073" y="2994483"/>
                <a:ext cx="2763768" cy="31658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637" name="Ink 15"/>
              <p14:cNvContentPartPr>
                <a14:cpLocks xmlns:a14="http://schemas.microsoft.com/office/drawing/2010/main" noRot="1" noChangeAspect="1" noEditPoints="1" noChangeArrowheads="1" noChangeShapeType="1"/>
              </p14:cNvContentPartPr>
              <p14:nvPr/>
            </p14:nvContentPartPr>
            <p14:xfrm>
              <a:off x="3116263" y="3554413"/>
              <a:ext cx="4778375" cy="196850"/>
            </p14:xfrm>
          </p:contentPart>
        </mc:Choice>
        <mc:Fallback xmlns="">
          <p:pic>
            <p:nvPicPr>
              <p:cNvPr id="26637" name="Ink 15"/>
              <p:cNvPicPr>
                <a:picLocks noRot="1" noChangeAspect="1" noEditPoints="1" noChangeArrowheads="1" noChangeShapeType="1"/>
              </p:cNvPicPr>
              <p:nvPr/>
            </p:nvPicPr>
            <p:blipFill>
              <a:blip r:embed="rId26"/>
              <a:stretch>
                <a:fillRect/>
              </a:stretch>
            </p:blipFill>
            <p:spPr>
              <a:xfrm>
                <a:off x="3100423" y="3491076"/>
                <a:ext cx="4810056" cy="32388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638" name="Ink 16"/>
              <p14:cNvContentPartPr>
                <a14:cpLocks xmlns:a14="http://schemas.microsoft.com/office/drawing/2010/main" noRot="1" noChangeAspect="1" noEditPoints="1" noChangeArrowheads="1" noChangeShapeType="1"/>
              </p14:cNvContentPartPr>
              <p14:nvPr/>
            </p14:nvContentPartPr>
            <p14:xfrm>
              <a:off x="2928938" y="3938588"/>
              <a:ext cx="812800" cy="133350"/>
            </p14:xfrm>
          </p:contentPart>
        </mc:Choice>
        <mc:Fallback xmlns="">
          <p:pic>
            <p:nvPicPr>
              <p:cNvPr id="26638" name="Ink 16"/>
              <p:cNvPicPr>
                <a:picLocks noRot="1" noChangeAspect="1" noEditPoints="1" noChangeArrowheads="1" noChangeShapeType="1"/>
              </p:cNvPicPr>
              <p:nvPr/>
            </p:nvPicPr>
            <p:blipFill>
              <a:blip r:embed="rId28"/>
              <a:stretch>
                <a:fillRect/>
              </a:stretch>
            </p:blipFill>
            <p:spPr>
              <a:xfrm>
                <a:off x="2913100" y="3875157"/>
                <a:ext cx="844477" cy="26057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639" name="Ink 17"/>
              <p14:cNvContentPartPr>
                <a14:cpLocks xmlns:a14="http://schemas.microsoft.com/office/drawing/2010/main" noRot="1" noChangeAspect="1" noEditPoints="1" noChangeArrowheads="1" noChangeShapeType="1"/>
              </p14:cNvContentPartPr>
              <p14:nvPr/>
            </p14:nvContentPartPr>
            <p14:xfrm>
              <a:off x="2946400" y="3894138"/>
              <a:ext cx="839788" cy="204787"/>
            </p14:xfrm>
          </p:contentPart>
        </mc:Choice>
        <mc:Fallback xmlns="">
          <p:pic>
            <p:nvPicPr>
              <p:cNvPr id="26639" name="Ink 17"/>
              <p:cNvPicPr>
                <a:picLocks noRot="1" noChangeAspect="1" noEditPoints="1" noChangeArrowheads="1" noChangeShapeType="1"/>
              </p:cNvPicPr>
              <p:nvPr/>
            </p:nvPicPr>
            <p:blipFill>
              <a:blip r:embed="rId30"/>
              <a:stretch>
                <a:fillRect/>
              </a:stretch>
            </p:blipFill>
            <p:spPr>
              <a:xfrm>
                <a:off x="2930202" y="3830210"/>
                <a:ext cx="871824" cy="332282"/>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lang="en-US" b="1" smtClean="0">
                <a:solidFill>
                  <a:schemeClr val="accent2"/>
                </a:solidFill>
                <a:latin typeface="Arial" charset="0"/>
              </a:rPr>
              <a:t>	     The Executive Branch</a:t>
            </a:r>
          </a:p>
        </p:txBody>
      </p:sp>
      <p:sp>
        <p:nvSpPr>
          <p:cNvPr id="1033" name="Rectangle 3"/>
          <p:cNvSpPr>
            <a:spLocks noGrp="1" noChangeArrowheads="1"/>
          </p:cNvSpPr>
          <p:nvPr>
            <p:ph type="body" idx="1"/>
          </p:nvPr>
        </p:nvSpPr>
        <p:spPr/>
        <p:txBody>
          <a:bodyPr/>
          <a:lstStyle/>
          <a:p>
            <a:pPr lvl="4" eaLnBrk="1" hangingPunct="1">
              <a:buFont typeface="Times" pitchFamily="28" charset="0"/>
              <a:buChar char="•"/>
            </a:pPr>
            <a:r>
              <a:rPr lang="en-US" sz="2800" smtClean="0"/>
              <a:t>Powers listed in Article II</a:t>
            </a:r>
          </a:p>
          <a:p>
            <a:pPr lvl="4" eaLnBrk="1" hangingPunct="1">
              <a:buFont typeface="Times" pitchFamily="28" charset="0"/>
              <a:buChar char="•"/>
            </a:pPr>
            <a:r>
              <a:rPr lang="en-US" sz="2800" smtClean="0"/>
              <a:t>Main duty: Enforce Laws</a:t>
            </a:r>
          </a:p>
          <a:p>
            <a:pPr lvl="4" eaLnBrk="1" hangingPunct="1">
              <a:buFont typeface="Times" pitchFamily="28" charset="0"/>
              <a:buChar char="•"/>
            </a:pPr>
            <a:r>
              <a:rPr lang="en-US" sz="2800" smtClean="0"/>
              <a:t>Includes: </a:t>
            </a:r>
          </a:p>
          <a:p>
            <a:pPr lvl="4" eaLnBrk="1" hangingPunct="1">
              <a:buFont typeface="Times" pitchFamily="28" charset="0"/>
              <a:buNone/>
            </a:pPr>
            <a:r>
              <a:rPr lang="en-US" sz="2800" smtClean="0"/>
              <a:t>		The President </a:t>
            </a:r>
          </a:p>
          <a:p>
            <a:pPr lvl="4" eaLnBrk="1" hangingPunct="1">
              <a:buFont typeface="Times" pitchFamily="28" charset="0"/>
              <a:buNone/>
            </a:pPr>
            <a:r>
              <a:rPr lang="en-US" sz="2800" smtClean="0"/>
              <a:t>		Vice-President</a:t>
            </a:r>
          </a:p>
          <a:p>
            <a:pPr lvl="4" eaLnBrk="1" hangingPunct="1">
              <a:buFont typeface="Times" pitchFamily="28" charset="0"/>
              <a:buNone/>
            </a:pPr>
            <a:r>
              <a:rPr lang="en-US" sz="2800" smtClean="0"/>
              <a:t>		President’s Cabinet</a:t>
            </a:r>
            <a:endParaRPr lang="en-US" smtClean="0"/>
          </a:p>
          <a:p>
            <a:pPr lvl="4" eaLnBrk="1" hangingPunct="1">
              <a:buFont typeface="Times" pitchFamily="28" charset="0"/>
              <a:buNone/>
            </a:pPr>
            <a:r>
              <a:rPr lang="en-US"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2"/>
          <p:cNvSpPr>
            <a:spLocks noGrp="1" noChangeArrowheads="1"/>
          </p:cNvSpPr>
          <p:nvPr>
            <p:ph type="title"/>
          </p:nvPr>
        </p:nvSpPr>
        <p:spPr>
          <a:xfrm>
            <a:off x="2743200" y="609600"/>
            <a:ext cx="5715000" cy="1143000"/>
          </a:xfrm>
        </p:spPr>
        <p:txBody>
          <a:bodyPr/>
          <a:lstStyle/>
          <a:p>
            <a:pPr eaLnBrk="1" hangingPunct="1"/>
            <a:r>
              <a:rPr lang="en-US" b="1" smtClean="0">
                <a:solidFill>
                  <a:schemeClr val="accent2"/>
                </a:solidFill>
                <a:latin typeface="Arial" charset="0"/>
              </a:rPr>
              <a:t>Election Process</a:t>
            </a:r>
          </a:p>
        </p:txBody>
      </p:sp>
      <p:sp>
        <p:nvSpPr>
          <p:cNvPr id="27656" name="Rectangle 3"/>
          <p:cNvSpPr>
            <a:spLocks noGrp="1" noChangeArrowheads="1"/>
          </p:cNvSpPr>
          <p:nvPr>
            <p:ph type="body" idx="1"/>
          </p:nvPr>
        </p:nvSpPr>
        <p:spPr>
          <a:xfrm>
            <a:off x="2438400" y="1981200"/>
            <a:ext cx="6477000" cy="4114800"/>
          </a:xfrm>
        </p:spPr>
        <p:txBody>
          <a:bodyPr/>
          <a:lstStyle/>
          <a:p>
            <a:pPr eaLnBrk="1" hangingPunct="1">
              <a:lnSpc>
                <a:spcPct val="90000"/>
              </a:lnSpc>
              <a:buFontTx/>
              <a:buNone/>
            </a:pPr>
            <a:r>
              <a:rPr lang="en-US" sz="2400" b="1" smtClean="0">
                <a:solidFill>
                  <a:schemeClr val="accent2"/>
                </a:solidFill>
                <a:latin typeface="Arial" charset="0"/>
              </a:rPr>
              <a:t>•  </a:t>
            </a:r>
            <a:r>
              <a:rPr lang="en-US" sz="2800" b="1" smtClean="0">
                <a:solidFill>
                  <a:schemeClr val="accent2"/>
                </a:solidFill>
                <a:latin typeface="Arial" charset="0"/>
              </a:rPr>
              <a:t>Electors Vote </a:t>
            </a:r>
          </a:p>
          <a:p>
            <a:pPr eaLnBrk="1" hangingPunct="1">
              <a:lnSpc>
                <a:spcPct val="90000"/>
              </a:lnSpc>
              <a:buFontTx/>
              <a:buNone/>
            </a:pPr>
            <a:r>
              <a:rPr lang="en-US" sz="2800" b="1" smtClean="0">
                <a:solidFill>
                  <a:schemeClr val="accent2"/>
                </a:solidFill>
                <a:latin typeface="Arial" charset="0"/>
              </a:rPr>
              <a:t>	Monday after second Wednesday in Dec:</a:t>
            </a:r>
          </a:p>
          <a:p>
            <a:pPr eaLnBrk="1" hangingPunct="1">
              <a:lnSpc>
                <a:spcPct val="90000"/>
              </a:lnSpc>
              <a:buFontTx/>
              <a:buNone/>
            </a:pPr>
            <a:r>
              <a:rPr lang="en-US" sz="2800" b="1" smtClean="0">
                <a:solidFill>
                  <a:schemeClr val="accent2"/>
                </a:solidFill>
                <a:latin typeface="Arial" charset="0"/>
              </a:rPr>
              <a:t>	Electors of party winning popular vote in each state cast ballots for President and Vice President in their state capitols.</a:t>
            </a:r>
            <a:endParaRPr lang="en-US" sz="2400" b="1" smtClean="0">
              <a:solidFill>
                <a:schemeClr val="accent2"/>
              </a:solidFill>
              <a:latin typeface="Arial" charset="0"/>
            </a:endParaRPr>
          </a:p>
          <a:p>
            <a:pPr eaLnBrk="1" hangingPunct="1">
              <a:lnSpc>
                <a:spcPct val="90000"/>
              </a:lnSpc>
              <a:buFontTx/>
              <a:buNone/>
            </a:pPr>
            <a:endParaRPr lang="en-US" sz="2400" b="1" smtClean="0">
              <a:solidFill>
                <a:schemeClr val="accent2"/>
              </a:solidFill>
              <a:latin typeface="Arial" charset="0"/>
            </a:endParaRPr>
          </a:p>
          <a:p>
            <a:pPr eaLnBrk="1" hangingPunct="1">
              <a:lnSpc>
                <a:spcPct val="90000"/>
              </a:lnSpc>
              <a:buFontTx/>
              <a:buNone/>
            </a:pPr>
            <a:endParaRPr lang="en-US" sz="2400" b="1" smtClean="0">
              <a:solidFill>
                <a:schemeClr val="accent2"/>
              </a:solidFill>
              <a:latin typeface="Arial" charset="0"/>
            </a:endParaRPr>
          </a:p>
          <a:p>
            <a:pPr eaLnBrk="1" hangingPunct="1">
              <a:lnSpc>
                <a:spcPct val="90000"/>
              </a:lnSpc>
            </a:pPr>
            <a:endParaRPr lang="en-US" sz="24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7650" name="Ink 4"/>
              <p14:cNvContentPartPr>
                <a14:cpLocks xmlns:a14="http://schemas.microsoft.com/office/drawing/2010/main" noRot="1" noChangeAspect="1" noEditPoints="1" noChangeArrowheads="1" noChangeShapeType="1"/>
              </p14:cNvContentPartPr>
              <p14:nvPr/>
            </p14:nvContentPartPr>
            <p14:xfrm>
              <a:off x="2928938" y="3500438"/>
              <a:ext cx="1312862" cy="63500"/>
            </p14:xfrm>
          </p:contentPart>
        </mc:Choice>
        <mc:Fallback xmlns="">
          <p:pic>
            <p:nvPicPr>
              <p:cNvPr id="27650" name="Ink 4"/>
              <p:cNvPicPr>
                <a:picLocks noRot="1" noChangeAspect="1" noEditPoints="1" noChangeArrowheads="1" noChangeShapeType="1"/>
              </p:cNvPicPr>
              <p:nvPr/>
            </p:nvPicPr>
            <p:blipFill>
              <a:blip r:embed="rId4"/>
              <a:stretch>
                <a:fillRect/>
              </a:stretch>
            </p:blipFill>
            <p:spPr>
              <a:xfrm>
                <a:off x="2913099" y="3436938"/>
                <a:ext cx="1344541" cy="190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651" name="Ink 5"/>
              <p14:cNvContentPartPr>
                <a14:cpLocks xmlns:a14="http://schemas.microsoft.com/office/drawing/2010/main" noRot="1" noChangeAspect="1" noEditPoints="1" noChangeArrowheads="1" noChangeShapeType="1"/>
              </p14:cNvContentPartPr>
              <p14:nvPr/>
            </p14:nvContentPartPr>
            <p14:xfrm>
              <a:off x="4367213" y="3536950"/>
              <a:ext cx="3983037" cy="79375"/>
            </p14:xfrm>
          </p:contentPart>
        </mc:Choice>
        <mc:Fallback xmlns="">
          <p:pic>
            <p:nvPicPr>
              <p:cNvPr id="27651" name="Ink 5"/>
              <p:cNvPicPr>
                <a:picLocks noRot="1" noChangeAspect="1" noEditPoints="1" noChangeArrowheads="1" noChangeShapeType="1"/>
              </p:cNvPicPr>
              <p:nvPr/>
            </p:nvPicPr>
            <p:blipFill>
              <a:blip r:embed="rId6"/>
              <a:stretch>
                <a:fillRect/>
              </a:stretch>
            </p:blipFill>
            <p:spPr>
              <a:xfrm>
                <a:off x="4351372" y="3473089"/>
                <a:ext cx="4015080" cy="2067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652" name="Ink 6"/>
              <p14:cNvContentPartPr>
                <a14:cpLocks xmlns:a14="http://schemas.microsoft.com/office/drawing/2010/main" noRot="1" noChangeAspect="1" noEditPoints="1" noChangeArrowheads="1" noChangeShapeType="1"/>
              </p14:cNvContentPartPr>
              <p14:nvPr/>
            </p14:nvContentPartPr>
            <p14:xfrm>
              <a:off x="3009900" y="3973513"/>
              <a:ext cx="588963" cy="9525"/>
            </p14:xfrm>
          </p:contentPart>
        </mc:Choice>
        <mc:Fallback xmlns="">
          <p:pic>
            <p:nvPicPr>
              <p:cNvPr id="27652" name="Ink 6"/>
              <p:cNvPicPr>
                <a:picLocks noRot="1" noChangeAspect="1" noEditPoints="1" noChangeArrowheads="1" noChangeShapeType="1"/>
              </p:cNvPicPr>
              <p:nvPr/>
            </p:nvPicPr>
            <p:blipFill>
              <a:blip r:embed="rId8"/>
              <a:stretch>
                <a:fillRect/>
              </a:stretch>
            </p:blipFill>
            <p:spPr>
              <a:xfrm>
                <a:off x="2994060" y="3911424"/>
                <a:ext cx="62064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653" name="Ink 7"/>
              <p14:cNvContentPartPr>
                <a14:cpLocks xmlns:a14="http://schemas.microsoft.com/office/drawing/2010/main" noRot="1" noChangeAspect="1" noEditPoints="1" noChangeArrowheads="1" noChangeShapeType="1"/>
              </p14:cNvContentPartPr>
              <p14:nvPr/>
            </p14:nvContentPartPr>
            <p14:xfrm>
              <a:off x="3741738" y="3894138"/>
              <a:ext cx="4572000" cy="61912"/>
            </p14:xfrm>
          </p:contentPart>
        </mc:Choice>
        <mc:Fallback xmlns="">
          <p:pic>
            <p:nvPicPr>
              <p:cNvPr id="27653" name="Ink 7"/>
              <p:cNvPicPr>
                <a:picLocks noRot="1" noChangeAspect="1" noEditPoints="1" noChangeArrowheads="1" noChangeShapeType="1"/>
              </p:cNvPicPr>
              <p:nvPr/>
            </p:nvPicPr>
            <p:blipFill>
              <a:blip r:embed="rId10"/>
              <a:stretch>
                <a:fillRect/>
              </a:stretch>
            </p:blipFill>
            <p:spPr>
              <a:xfrm>
                <a:off x="3725898" y="3830416"/>
                <a:ext cx="4603680" cy="1897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654" name="Ink 8"/>
              <p14:cNvContentPartPr>
                <a14:cpLocks xmlns:a14="http://schemas.microsoft.com/office/drawing/2010/main" noRot="1" noChangeAspect="1" noEditPoints="1" noChangeArrowheads="1" noChangeShapeType="1"/>
              </p14:cNvContentPartPr>
              <p14:nvPr/>
            </p14:nvContentPartPr>
            <p14:xfrm>
              <a:off x="2919413" y="4313238"/>
              <a:ext cx="1617662" cy="9525"/>
            </p14:xfrm>
          </p:contentPart>
        </mc:Choice>
        <mc:Fallback xmlns="">
          <p:pic>
            <p:nvPicPr>
              <p:cNvPr id="27654" name="Ink 8"/>
              <p:cNvPicPr>
                <a:picLocks noRot="1" noChangeAspect="1" noEditPoints="1" noChangeArrowheads="1" noChangeShapeType="1"/>
              </p:cNvPicPr>
              <p:nvPr/>
            </p:nvPicPr>
            <p:blipFill>
              <a:blip r:embed="rId12"/>
              <a:stretch>
                <a:fillRect/>
              </a:stretch>
            </p:blipFill>
            <p:spPr>
              <a:xfrm>
                <a:off x="2903575" y="4214066"/>
                <a:ext cx="1649339" cy="207869"/>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590800" y="609600"/>
            <a:ext cx="5867400" cy="1143000"/>
          </a:xfrm>
        </p:spPr>
        <p:txBody>
          <a:bodyPr/>
          <a:lstStyle/>
          <a:p>
            <a:pPr eaLnBrk="1" hangingPunct="1"/>
            <a:r>
              <a:rPr lang="en-US" b="1" smtClean="0">
                <a:solidFill>
                  <a:schemeClr val="accent2"/>
                </a:solidFill>
                <a:latin typeface="Arial" charset="0"/>
              </a:rPr>
              <a:t>Election Process</a:t>
            </a:r>
          </a:p>
        </p:txBody>
      </p:sp>
      <p:sp>
        <p:nvSpPr>
          <p:cNvPr id="28677" name="Rectangle 3"/>
          <p:cNvSpPr>
            <a:spLocks noGrp="1" noChangeArrowheads="1"/>
          </p:cNvSpPr>
          <p:nvPr>
            <p:ph type="body" idx="1"/>
          </p:nvPr>
        </p:nvSpPr>
        <p:spPr>
          <a:xfrm>
            <a:off x="2438400" y="1981200"/>
            <a:ext cx="6324600" cy="4114800"/>
          </a:xfrm>
        </p:spPr>
        <p:txBody>
          <a:bodyPr/>
          <a:lstStyle/>
          <a:p>
            <a:pPr eaLnBrk="1" hangingPunct="1">
              <a:buFontTx/>
              <a:buNone/>
            </a:pPr>
            <a:r>
              <a:rPr lang="en-US" sz="2800" b="1" smtClean="0">
                <a:solidFill>
                  <a:schemeClr val="accent2"/>
                </a:solidFill>
                <a:latin typeface="Arial" charset="0"/>
              </a:rPr>
              <a:t>•  Electoral Votes Are Counted</a:t>
            </a:r>
          </a:p>
          <a:p>
            <a:pPr eaLnBrk="1" hangingPunct="1">
              <a:buFontTx/>
              <a:buNone/>
            </a:pPr>
            <a:r>
              <a:rPr lang="en-US" sz="2800" b="1" smtClean="0">
                <a:solidFill>
                  <a:schemeClr val="accent2"/>
                </a:solidFill>
                <a:latin typeface="Arial" charset="0"/>
              </a:rPr>
              <a:t>	January 6:</a:t>
            </a:r>
          </a:p>
          <a:p>
            <a:pPr eaLnBrk="1" hangingPunct="1">
              <a:buFontTx/>
              <a:buNone/>
            </a:pPr>
            <a:r>
              <a:rPr lang="en-US" sz="2800" b="1" smtClean="0">
                <a:solidFill>
                  <a:schemeClr val="accent2"/>
                </a:solidFill>
                <a:latin typeface="Arial" charset="0"/>
              </a:rPr>
              <a:t>	Ballots cast by electors are counted by Congress</a:t>
            </a:r>
          </a:p>
          <a:p>
            <a:pPr eaLnBrk="1" hangingPunct="1">
              <a:buFontTx/>
              <a:buNone/>
            </a:pPr>
            <a:endParaRPr lang="en-US" sz="2800" b="1" smtClean="0">
              <a:solidFill>
                <a:schemeClr val="accent2"/>
              </a:solidFill>
              <a:latin typeface="Arial" charset="0"/>
            </a:endParaRPr>
          </a:p>
          <a:p>
            <a:pPr eaLnBrk="1" hangingPunct="1">
              <a:buFontTx/>
              <a:buNone/>
            </a:pPr>
            <a:endParaRPr lang="en-US" sz="2800" b="1" smtClean="0">
              <a:solidFill>
                <a:schemeClr val="accent2"/>
              </a:solidFill>
              <a:latin typeface="Arial" charset="0"/>
            </a:endParaRPr>
          </a:p>
          <a:p>
            <a:pPr eaLnBrk="1" hangingPunct="1"/>
            <a:endParaRPr lang="en-US" sz="28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8674" name="Ink 4"/>
              <p14:cNvContentPartPr>
                <a14:cpLocks xmlns:a14="http://schemas.microsoft.com/office/drawing/2010/main" noRot="1" noChangeAspect="1" noEditPoints="1" noChangeArrowheads="1" noChangeShapeType="1"/>
              </p14:cNvContentPartPr>
              <p14:nvPr/>
            </p14:nvContentPartPr>
            <p14:xfrm>
              <a:off x="2874963" y="2224088"/>
              <a:ext cx="4456112" cy="34925"/>
            </p14:xfrm>
          </p:contentPart>
        </mc:Choice>
        <mc:Fallback xmlns="">
          <p:pic>
            <p:nvPicPr>
              <p:cNvPr id="28674" name="Ink 4"/>
              <p:cNvPicPr>
                <a:picLocks noRot="1" noChangeAspect="1" noEditPoints="1" noChangeArrowheads="1" noChangeShapeType="1"/>
              </p:cNvPicPr>
              <p:nvPr/>
            </p:nvPicPr>
            <p:blipFill>
              <a:blip r:embed="rId4"/>
              <a:stretch>
                <a:fillRect/>
              </a:stretch>
            </p:blipFill>
            <p:spPr>
              <a:xfrm>
                <a:off x="2859123" y="2160359"/>
                <a:ext cx="4487792" cy="162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675" name="Ink 5"/>
              <p14:cNvContentPartPr>
                <a14:cpLocks xmlns:a14="http://schemas.microsoft.com/office/drawing/2010/main" noRot="1" noChangeAspect="1" noEditPoints="1" noChangeArrowheads="1" noChangeShapeType="1"/>
              </p14:cNvContentPartPr>
              <p14:nvPr/>
            </p14:nvContentPartPr>
            <p14:xfrm>
              <a:off x="2894013" y="2768600"/>
              <a:ext cx="1517650" cy="9525"/>
            </p14:xfrm>
          </p:contentPart>
        </mc:Choice>
        <mc:Fallback xmlns="">
          <p:pic>
            <p:nvPicPr>
              <p:cNvPr id="28675" name="Ink 5"/>
              <p:cNvPicPr>
                <a:picLocks noRot="1" noChangeAspect="1" noEditPoints="1" noChangeArrowheads="1" noChangeShapeType="1"/>
              </p:cNvPicPr>
              <p:nvPr/>
            </p:nvPicPr>
            <p:blipFill>
              <a:blip r:embed="rId6"/>
              <a:stretch>
                <a:fillRect/>
              </a:stretch>
            </p:blipFill>
            <p:spPr>
              <a:xfrm>
                <a:off x="2878174" y="2628106"/>
                <a:ext cx="1549328" cy="290513"/>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Rectangle 2"/>
          <p:cNvSpPr>
            <a:spLocks noGrp="1" noChangeArrowheads="1"/>
          </p:cNvSpPr>
          <p:nvPr>
            <p:ph type="title"/>
          </p:nvPr>
        </p:nvSpPr>
        <p:spPr>
          <a:xfrm>
            <a:off x="2819400" y="609600"/>
            <a:ext cx="5638800" cy="1143000"/>
          </a:xfrm>
        </p:spPr>
        <p:txBody>
          <a:bodyPr/>
          <a:lstStyle/>
          <a:p>
            <a:pPr eaLnBrk="1" hangingPunct="1"/>
            <a:r>
              <a:rPr lang="en-US" b="1" smtClean="0">
                <a:solidFill>
                  <a:schemeClr val="accent2"/>
                </a:solidFill>
                <a:latin typeface="Arial" charset="0"/>
              </a:rPr>
              <a:t>Election Process</a:t>
            </a:r>
          </a:p>
        </p:txBody>
      </p:sp>
      <p:sp>
        <p:nvSpPr>
          <p:cNvPr id="29712" name="Rectangle 3"/>
          <p:cNvSpPr>
            <a:spLocks noGrp="1" noChangeArrowheads="1"/>
          </p:cNvSpPr>
          <p:nvPr>
            <p:ph type="body" idx="1"/>
          </p:nvPr>
        </p:nvSpPr>
        <p:spPr>
          <a:xfrm>
            <a:off x="2514600" y="1981200"/>
            <a:ext cx="5943600" cy="4114800"/>
          </a:xfrm>
        </p:spPr>
        <p:txBody>
          <a:bodyPr/>
          <a:lstStyle/>
          <a:p>
            <a:pPr eaLnBrk="1" hangingPunct="1">
              <a:buFontTx/>
              <a:buNone/>
            </a:pPr>
            <a:r>
              <a:rPr lang="en-US" sz="2800" b="1" smtClean="0">
                <a:solidFill>
                  <a:schemeClr val="accent2"/>
                </a:solidFill>
                <a:latin typeface="Arial" charset="0"/>
              </a:rPr>
              <a:t>•  Inauguration Day</a:t>
            </a:r>
          </a:p>
          <a:p>
            <a:pPr eaLnBrk="1" hangingPunct="1">
              <a:buFontTx/>
              <a:buNone/>
            </a:pPr>
            <a:r>
              <a:rPr lang="en-US" sz="2800" b="1" smtClean="0">
                <a:solidFill>
                  <a:schemeClr val="accent2"/>
                </a:solidFill>
                <a:latin typeface="Arial" charset="0"/>
              </a:rPr>
              <a:t>	January 20:</a:t>
            </a:r>
          </a:p>
          <a:p>
            <a:pPr eaLnBrk="1" hangingPunct="1">
              <a:buFontTx/>
              <a:buNone/>
            </a:pPr>
            <a:r>
              <a:rPr lang="en-US" sz="2800" b="1" smtClean="0">
                <a:solidFill>
                  <a:schemeClr val="accent2"/>
                </a:solidFill>
                <a:latin typeface="Arial" charset="0"/>
              </a:rPr>
              <a:t>	Candidate receiving majority of electoral votes becomes President (at least 270/538)</a:t>
            </a:r>
          </a:p>
          <a:p>
            <a:pPr eaLnBrk="1" hangingPunct="1">
              <a:buFontTx/>
              <a:buNone/>
            </a:pPr>
            <a:endParaRPr lang="en-US" sz="2800" b="1" smtClean="0">
              <a:solidFill>
                <a:schemeClr val="accent2"/>
              </a:solidFill>
              <a:latin typeface="Arial" charset="0"/>
            </a:endParaRPr>
          </a:p>
          <a:p>
            <a:pPr eaLnBrk="1" hangingPunct="1">
              <a:buFontTx/>
              <a:buNone/>
            </a:pPr>
            <a:endParaRPr lang="en-US" sz="2800" b="1" smtClean="0">
              <a:solidFill>
                <a:schemeClr val="accent2"/>
              </a:solidFill>
              <a:latin typeface="Arial" charset="0"/>
            </a:endParaRPr>
          </a:p>
          <a:p>
            <a:pPr eaLnBrk="1" hangingPunct="1"/>
            <a:endParaRPr lang="en-US" sz="28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9698" name="Ink 4"/>
              <p14:cNvContentPartPr>
                <a14:cpLocks xmlns:a14="http://schemas.microsoft.com/office/drawing/2010/main" noRot="1" noChangeAspect="1" noEditPoints="1" noChangeArrowheads="1" noChangeShapeType="1"/>
              </p14:cNvContentPartPr>
              <p14:nvPr/>
            </p14:nvContentPartPr>
            <p14:xfrm>
              <a:off x="2928938" y="2143125"/>
              <a:ext cx="2867025" cy="169863"/>
            </p14:xfrm>
          </p:contentPart>
        </mc:Choice>
        <mc:Fallback xmlns="">
          <p:pic>
            <p:nvPicPr>
              <p:cNvPr id="29698" name="Ink 4"/>
              <p:cNvPicPr>
                <a:picLocks noRot="1" noChangeAspect="1" noEditPoints="1" noChangeArrowheads="1" noChangeShapeType="1"/>
              </p:cNvPicPr>
              <p:nvPr/>
            </p:nvPicPr>
            <p:blipFill>
              <a:blip r:embed="rId4"/>
              <a:stretch>
                <a:fillRect/>
              </a:stretch>
            </p:blipFill>
            <p:spPr>
              <a:xfrm>
                <a:off x="2913098" y="2079920"/>
                <a:ext cx="2898705" cy="2962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699" name="Ink 5"/>
              <p14:cNvContentPartPr>
                <a14:cpLocks xmlns:a14="http://schemas.microsoft.com/office/drawing/2010/main" noRot="1" noChangeAspect="1" noEditPoints="1" noChangeArrowheads="1" noChangeShapeType="1"/>
              </p14:cNvContentPartPr>
              <p14:nvPr/>
            </p14:nvContentPartPr>
            <p14:xfrm>
              <a:off x="3009900" y="2678113"/>
              <a:ext cx="1687513" cy="152400"/>
            </p14:xfrm>
          </p:contentPart>
        </mc:Choice>
        <mc:Fallback xmlns="">
          <p:pic>
            <p:nvPicPr>
              <p:cNvPr id="29699" name="Ink 5"/>
              <p:cNvPicPr>
                <a:picLocks noRot="1" noChangeAspect="1" noEditPoints="1" noChangeArrowheads="1" noChangeShapeType="1"/>
              </p:cNvPicPr>
              <p:nvPr/>
            </p:nvPicPr>
            <p:blipFill>
              <a:blip r:embed="rId6"/>
              <a:stretch>
                <a:fillRect/>
              </a:stretch>
            </p:blipFill>
            <p:spPr>
              <a:xfrm>
                <a:off x="2994062" y="2606203"/>
                <a:ext cx="1719190" cy="2966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700" name="Ink 6"/>
              <p14:cNvContentPartPr>
                <a14:cpLocks xmlns:a14="http://schemas.microsoft.com/office/drawing/2010/main" noRot="1" noChangeAspect="1" noEditPoints="1" noChangeArrowheads="1" noChangeShapeType="1"/>
              </p14:cNvContentPartPr>
              <p14:nvPr/>
            </p14:nvContentPartPr>
            <p14:xfrm>
              <a:off x="3036888" y="2724150"/>
              <a:ext cx="285750" cy="125413"/>
            </p14:xfrm>
          </p:contentPart>
        </mc:Choice>
        <mc:Fallback xmlns="">
          <p:pic>
            <p:nvPicPr>
              <p:cNvPr id="29700" name="Ink 6"/>
              <p:cNvPicPr>
                <a:picLocks noRot="1" noChangeAspect="1" noEditPoints="1" noChangeArrowheads="1" noChangeShapeType="1"/>
              </p:cNvPicPr>
              <p:nvPr/>
            </p:nvPicPr>
            <p:blipFill>
              <a:blip r:embed="rId8"/>
              <a:stretch>
                <a:fillRect/>
              </a:stretch>
            </p:blipFill>
            <p:spPr>
              <a:xfrm>
                <a:off x="3020693" y="2660723"/>
                <a:ext cx="317780" cy="2526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701" name="Ink 7"/>
              <p14:cNvContentPartPr>
                <a14:cpLocks xmlns:a14="http://schemas.microsoft.com/office/drawing/2010/main" noRot="1" noChangeAspect="1" noEditPoints="1" noChangeArrowheads="1" noChangeShapeType="1"/>
              </p14:cNvContentPartPr>
              <p14:nvPr/>
            </p14:nvContentPartPr>
            <p14:xfrm>
              <a:off x="5572125" y="3714750"/>
              <a:ext cx="1384300" cy="9525"/>
            </p14:xfrm>
          </p:contentPart>
        </mc:Choice>
        <mc:Fallback xmlns="">
          <p:pic>
            <p:nvPicPr>
              <p:cNvPr id="29701" name="Ink 7"/>
              <p:cNvPicPr>
                <a:picLocks noRot="1" noChangeAspect="1" noEditPoints="1" noChangeArrowheads="1" noChangeShapeType="1"/>
              </p:cNvPicPr>
              <p:nvPr/>
            </p:nvPicPr>
            <p:blipFill>
              <a:blip r:embed="rId10"/>
              <a:stretch>
                <a:fillRect/>
              </a:stretch>
            </p:blipFill>
            <p:spPr>
              <a:xfrm>
                <a:off x="5556284" y="3609380"/>
                <a:ext cx="1415982" cy="22026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702" name="Ink 8"/>
              <p14:cNvContentPartPr>
                <a14:cpLocks xmlns:a14="http://schemas.microsoft.com/office/drawing/2010/main" noRot="1" noChangeAspect="1" noEditPoints="1" noChangeArrowheads="1" noChangeShapeType="1"/>
              </p14:cNvContentPartPr>
              <p14:nvPr/>
            </p14:nvContentPartPr>
            <p14:xfrm>
              <a:off x="3098800" y="4152900"/>
              <a:ext cx="1446213" cy="7938"/>
            </p14:xfrm>
          </p:contentPart>
        </mc:Choice>
        <mc:Fallback xmlns="">
          <p:pic>
            <p:nvPicPr>
              <p:cNvPr id="29702" name="Ink 8"/>
              <p:cNvPicPr>
                <a:picLocks noRot="1" noChangeAspect="1" noEditPoints="1" noChangeArrowheads="1" noChangeShapeType="1"/>
              </p:cNvPicPr>
              <p:nvPr/>
            </p:nvPicPr>
            <p:blipFill>
              <a:blip r:embed="rId12"/>
              <a:stretch>
                <a:fillRect/>
              </a:stretch>
            </p:blipFill>
            <p:spPr>
              <a:xfrm>
                <a:off x="3082959" y="3978264"/>
                <a:ext cx="1477895" cy="35820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703" name="Ink 9"/>
              <p14:cNvContentPartPr>
                <a14:cpLocks xmlns:a14="http://schemas.microsoft.com/office/drawing/2010/main" noRot="1" noChangeAspect="1" noEditPoints="1" noChangeArrowheads="1" noChangeShapeType="1"/>
              </p14:cNvContentPartPr>
              <p14:nvPr/>
            </p14:nvContentPartPr>
            <p14:xfrm>
              <a:off x="6134100" y="4044950"/>
              <a:ext cx="501650" cy="152400"/>
            </p14:xfrm>
          </p:contentPart>
        </mc:Choice>
        <mc:Fallback xmlns="">
          <p:pic>
            <p:nvPicPr>
              <p:cNvPr id="29703" name="Ink 9"/>
              <p:cNvPicPr>
                <a:picLocks noRot="1" noChangeAspect="1" noEditPoints="1" noChangeArrowheads="1" noChangeShapeType="1"/>
              </p:cNvPicPr>
              <p:nvPr/>
            </p:nvPicPr>
            <p:blipFill>
              <a:blip r:embed="rId14"/>
              <a:stretch>
                <a:fillRect/>
              </a:stretch>
            </p:blipFill>
            <p:spPr>
              <a:xfrm>
                <a:off x="6118255" y="3981180"/>
                <a:ext cx="533341" cy="279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704" name="Ink 10"/>
              <p14:cNvContentPartPr>
                <a14:cpLocks xmlns:a14="http://schemas.microsoft.com/office/drawing/2010/main" noRot="1" noChangeAspect="1" noEditPoints="1" noChangeArrowheads="1" noChangeShapeType="1"/>
              </p14:cNvContentPartPr>
              <p14:nvPr/>
            </p14:nvContentPartPr>
            <p14:xfrm>
              <a:off x="6465888" y="3330575"/>
              <a:ext cx="1150937" cy="1588"/>
            </p14:xfrm>
          </p:contentPart>
        </mc:Choice>
        <mc:Fallback xmlns="">
          <p:pic>
            <p:nvPicPr>
              <p:cNvPr id="29704" name="Ink 10"/>
              <p:cNvPicPr>
                <a:picLocks noRot="1" noChangeAspect="1" noEditPoints="1" noChangeArrowheads="1" noChangeShapeType="1"/>
              </p:cNvPicPr>
              <p:nvPr/>
            </p:nvPicPr>
            <p:blipFill>
              <a:blip r:embed="rId16"/>
              <a:stretch>
                <a:fillRect/>
              </a:stretch>
            </p:blipFill>
            <p:spPr>
              <a:xfrm>
                <a:off x="0" y="-360"/>
                <a:ext cx="1150920"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705" name="Ink 11"/>
              <p14:cNvContentPartPr>
                <a14:cpLocks xmlns:a14="http://schemas.microsoft.com/office/drawing/2010/main" noRot="1" noChangeAspect="1" noEditPoints="1" noChangeArrowheads="1" noChangeShapeType="1"/>
              </p14:cNvContentPartPr>
              <p14:nvPr/>
            </p14:nvContentPartPr>
            <p14:xfrm>
              <a:off x="3036888" y="3295650"/>
              <a:ext cx="3062287" cy="17463"/>
            </p14:xfrm>
          </p:contentPart>
        </mc:Choice>
        <mc:Fallback xmlns="">
          <p:pic>
            <p:nvPicPr>
              <p:cNvPr id="29705" name="Ink 11"/>
              <p:cNvPicPr>
                <a:picLocks noRot="1" noChangeAspect="1" noEditPoints="1" noChangeArrowheads="1" noChangeShapeType="1"/>
              </p:cNvPicPr>
              <p:nvPr/>
            </p:nvPicPr>
            <p:blipFill>
              <a:blip r:embed="rId18"/>
              <a:stretch>
                <a:fillRect/>
              </a:stretch>
            </p:blipFill>
            <p:spPr>
              <a:xfrm>
                <a:off x="3020687" y="3195942"/>
                <a:ext cx="3094328" cy="21687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706" name="Ink 12"/>
              <p14:cNvContentPartPr>
                <a14:cpLocks xmlns:a14="http://schemas.microsoft.com/office/drawing/2010/main" noRot="1" noChangeAspect="1" noEditPoints="1" noChangeArrowheads="1" noChangeShapeType="1"/>
              </p14:cNvContentPartPr>
              <p14:nvPr/>
            </p14:nvContentPartPr>
            <p14:xfrm>
              <a:off x="2990850" y="3714750"/>
              <a:ext cx="2189163" cy="26988"/>
            </p14:xfrm>
          </p:contentPart>
        </mc:Choice>
        <mc:Fallback xmlns="">
          <p:pic>
            <p:nvPicPr>
              <p:cNvPr id="29706" name="Ink 12"/>
              <p:cNvPicPr>
                <a:picLocks noRot="1" noChangeAspect="1" noEditPoints="1" noChangeArrowheads="1" noChangeShapeType="1"/>
              </p:cNvPicPr>
              <p:nvPr/>
            </p:nvPicPr>
            <p:blipFill>
              <a:blip r:embed="rId20"/>
              <a:stretch>
                <a:fillRect/>
              </a:stretch>
            </p:blipFill>
            <p:spPr>
              <a:xfrm>
                <a:off x="2974650" y="3651058"/>
                <a:ext cx="2221203" cy="15437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707" name="Ink 13"/>
              <p14:cNvContentPartPr>
                <a14:cpLocks xmlns:a14="http://schemas.microsoft.com/office/drawing/2010/main" noRot="1" noChangeAspect="1" noEditPoints="1" noChangeArrowheads="1" noChangeShapeType="1"/>
              </p14:cNvContentPartPr>
              <p14:nvPr/>
            </p14:nvContentPartPr>
            <p14:xfrm>
              <a:off x="6643688" y="4054475"/>
              <a:ext cx="660400" cy="142875"/>
            </p14:xfrm>
          </p:contentPart>
        </mc:Choice>
        <mc:Fallback xmlns="">
          <p:pic>
            <p:nvPicPr>
              <p:cNvPr id="29707" name="Ink 13"/>
              <p:cNvPicPr>
                <a:picLocks noRot="1" noChangeAspect="1" noEditPoints="1" noChangeArrowheads="1" noChangeShapeType="1"/>
              </p:cNvPicPr>
              <p:nvPr/>
            </p:nvPicPr>
            <p:blipFill>
              <a:blip r:embed="rId22"/>
              <a:stretch>
                <a:fillRect/>
              </a:stretch>
            </p:blipFill>
            <p:spPr>
              <a:xfrm>
                <a:off x="6627844" y="3990975"/>
                <a:ext cx="692088" cy="27023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708" name="Ink 14"/>
              <p14:cNvContentPartPr>
                <a14:cpLocks xmlns:a14="http://schemas.microsoft.com/office/drawing/2010/main" noRot="1" noChangeAspect="1" noEditPoints="1" noChangeArrowheads="1" noChangeShapeType="1"/>
              </p14:cNvContentPartPr>
              <p14:nvPr/>
            </p14:nvContentPartPr>
            <p14:xfrm>
              <a:off x="3009900" y="3178175"/>
              <a:ext cx="3303588" cy="196850"/>
            </p14:xfrm>
          </p:contentPart>
        </mc:Choice>
        <mc:Fallback xmlns="">
          <p:pic>
            <p:nvPicPr>
              <p:cNvPr id="29708" name="Ink 14"/>
              <p:cNvPicPr>
                <a:picLocks noRot="1" noChangeAspect="1" noEditPoints="1" noChangeArrowheads="1" noChangeShapeType="1"/>
              </p:cNvPicPr>
              <p:nvPr/>
            </p:nvPicPr>
            <p:blipFill>
              <a:blip r:embed="rId24"/>
              <a:stretch>
                <a:fillRect/>
              </a:stretch>
            </p:blipFill>
            <p:spPr>
              <a:xfrm>
                <a:off x="2994061" y="3114135"/>
                <a:ext cx="3335267" cy="3249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709" name="Ink 15"/>
              <p14:cNvContentPartPr>
                <a14:cpLocks xmlns:a14="http://schemas.microsoft.com/office/drawing/2010/main" noRot="1" noChangeAspect="1" noEditPoints="1" noChangeArrowheads="1" noChangeShapeType="1"/>
              </p14:cNvContentPartPr>
              <p14:nvPr/>
            </p14:nvContentPartPr>
            <p14:xfrm>
              <a:off x="3000375" y="4062413"/>
              <a:ext cx="1554163" cy="98425"/>
            </p14:xfrm>
          </p:contentPart>
        </mc:Choice>
        <mc:Fallback xmlns="">
          <p:pic>
            <p:nvPicPr>
              <p:cNvPr id="29709" name="Ink 15"/>
              <p:cNvPicPr>
                <a:picLocks noRot="1" noChangeAspect="1" noEditPoints="1" noChangeArrowheads="1" noChangeShapeType="1"/>
              </p:cNvPicPr>
              <p:nvPr/>
            </p:nvPicPr>
            <p:blipFill>
              <a:blip r:embed="rId26"/>
              <a:stretch>
                <a:fillRect/>
              </a:stretch>
            </p:blipFill>
            <p:spPr>
              <a:xfrm>
                <a:off x="2984535" y="3998960"/>
                <a:ext cx="1585844" cy="2253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710" name="Ink 16"/>
              <p14:cNvContentPartPr>
                <a14:cpLocks xmlns:a14="http://schemas.microsoft.com/office/drawing/2010/main" noRot="1" noChangeAspect="1" noEditPoints="1" noChangeArrowheads="1" noChangeShapeType="1"/>
              </p14:cNvContentPartPr>
              <p14:nvPr/>
            </p14:nvContentPartPr>
            <p14:xfrm>
              <a:off x="6089650" y="4062413"/>
              <a:ext cx="1214438" cy="188912"/>
            </p14:xfrm>
          </p:contentPart>
        </mc:Choice>
        <mc:Fallback xmlns="">
          <p:pic>
            <p:nvPicPr>
              <p:cNvPr id="29710" name="Ink 16"/>
              <p:cNvPicPr>
                <a:picLocks noRot="1" noChangeAspect="1" noEditPoints="1" noChangeArrowheads="1" noChangeShapeType="1"/>
              </p:cNvPicPr>
              <p:nvPr/>
            </p:nvPicPr>
            <p:blipFill>
              <a:blip r:embed="rId28"/>
              <a:stretch>
                <a:fillRect/>
              </a:stretch>
            </p:blipFill>
            <p:spPr>
              <a:xfrm>
                <a:off x="6073808" y="3998962"/>
                <a:ext cx="1246122" cy="316175"/>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2"/>
          <p:cNvSpPr>
            <a:spLocks noGrp="1" noChangeArrowheads="1"/>
          </p:cNvSpPr>
          <p:nvPr>
            <p:ph type="title"/>
          </p:nvPr>
        </p:nvSpPr>
        <p:spPr>
          <a:xfrm>
            <a:off x="2667000" y="533400"/>
            <a:ext cx="6172200" cy="1143000"/>
          </a:xfrm>
        </p:spPr>
        <p:txBody>
          <a:bodyPr/>
          <a:lstStyle/>
          <a:p>
            <a:pPr eaLnBrk="1" hangingPunct="1"/>
            <a:r>
              <a:rPr lang="en-US" b="1" smtClean="0">
                <a:solidFill>
                  <a:schemeClr val="accent2"/>
                </a:solidFill>
                <a:latin typeface="Arial" charset="0"/>
              </a:rPr>
              <a:t>Jean Jacques Rousseau </a:t>
            </a:r>
            <a:br>
              <a:rPr lang="en-US" b="1" smtClean="0">
                <a:solidFill>
                  <a:schemeClr val="accent2"/>
                </a:solidFill>
                <a:latin typeface="Arial" charset="0"/>
              </a:rPr>
            </a:br>
            <a:r>
              <a:rPr lang="en-US" b="1" smtClean="0">
                <a:solidFill>
                  <a:schemeClr val="accent2"/>
                </a:solidFill>
                <a:latin typeface="Arial" charset="0"/>
              </a:rPr>
              <a:t>Social Contract, 1762</a:t>
            </a:r>
          </a:p>
        </p:txBody>
      </p:sp>
      <p:sp>
        <p:nvSpPr>
          <p:cNvPr id="30731" name="Rectangle 3"/>
          <p:cNvSpPr>
            <a:spLocks noGrp="1" noChangeArrowheads="1"/>
          </p:cNvSpPr>
          <p:nvPr>
            <p:ph type="body" idx="1"/>
          </p:nvPr>
        </p:nvSpPr>
        <p:spPr>
          <a:xfrm>
            <a:off x="2514600" y="2362200"/>
            <a:ext cx="6400800" cy="3352800"/>
          </a:xfrm>
        </p:spPr>
        <p:txBody>
          <a:bodyPr/>
          <a:lstStyle/>
          <a:p>
            <a:pPr eaLnBrk="1" hangingPunct="1">
              <a:lnSpc>
                <a:spcPct val="90000"/>
              </a:lnSpc>
              <a:buFontTx/>
              <a:buNone/>
            </a:pPr>
            <a:r>
              <a:rPr lang="en-US" sz="2400" b="1" smtClean="0">
                <a:solidFill>
                  <a:schemeClr val="accent2"/>
                </a:solidFill>
                <a:latin typeface="Arial" charset="0"/>
              </a:rPr>
              <a:t>  </a:t>
            </a:r>
            <a:r>
              <a:rPr lang="en-US" sz="2800" b="1" smtClean="0">
                <a:solidFill>
                  <a:schemeClr val="accent2"/>
                </a:solidFill>
                <a:latin typeface="Arial" charset="0"/>
              </a:rPr>
              <a:t>“I was born a citizen of a free state and a member of its sovereign body, and however weak may be the influence of my voice in public affairs, my right to vote on them suffices to impose on me the duty of studying them.”</a:t>
            </a:r>
            <a:endParaRPr lang="en-US" sz="24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30722" name="Ink 4"/>
              <p14:cNvContentPartPr>
                <a14:cpLocks xmlns:a14="http://schemas.microsoft.com/office/drawing/2010/main" noRot="1" noChangeAspect="1" noEditPoints="1" noChangeArrowheads="1" noChangeShapeType="1"/>
              </p14:cNvContentPartPr>
              <p14:nvPr/>
            </p14:nvContentPartPr>
            <p14:xfrm>
              <a:off x="4044950" y="419100"/>
              <a:ext cx="3475038" cy="19050"/>
            </p14:xfrm>
          </p:contentPart>
        </mc:Choice>
        <mc:Fallback xmlns="">
          <p:pic>
            <p:nvPicPr>
              <p:cNvPr id="30722" name="Ink 4"/>
              <p:cNvPicPr>
                <a:picLocks noRot="1" noChangeAspect="1" noEditPoints="1" noChangeArrowheads="1" noChangeShapeType="1"/>
              </p:cNvPicPr>
              <p:nvPr/>
            </p:nvPicPr>
            <p:blipFill>
              <a:blip r:embed="rId4"/>
              <a:stretch>
                <a:fillRect/>
              </a:stretch>
            </p:blipFill>
            <p:spPr>
              <a:xfrm>
                <a:off x="4028750" y="354257"/>
                <a:ext cx="3507078" cy="14873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23" name="Ink 5"/>
              <p14:cNvContentPartPr>
                <a14:cpLocks xmlns:a14="http://schemas.microsoft.com/office/drawing/2010/main" noRot="1" noChangeAspect="1" noEditPoints="1" noChangeArrowheads="1" noChangeShapeType="1"/>
              </p14:cNvContentPartPr>
              <p14:nvPr/>
            </p14:nvContentPartPr>
            <p14:xfrm>
              <a:off x="4054475" y="534988"/>
              <a:ext cx="3446463" cy="19050"/>
            </p14:xfrm>
          </p:contentPart>
        </mc:Choice>
        <mc:Fallback xmlns="">
          <p:pic>
            <p:nvPicPr>
              <p:cNvPr id="30723" name="Ink 5"/>
              <p:cNvPicPr>
                <a:picLocks noRot="1" noChangeAspect="1" noEditPoints="1" noChangeArrowheads="1" noChangeShapeType="1"/>
              </p:cNvPicPr>
              <p:nvPr/>
            </p:nvPicPr>
            <p:blipFill>
              <a:blip r:embed="rId6"/>
              <a:stretch>
                <a:fillRect/>
              </a:stretch>
            </p:blipFill>
            <p:spPr>
              <a:xfrm>
                <a:off x="4038636" y="471728"/>
                <a:ext cx="3478141"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24" name="Ink 6"/>
              <p14:cNvContentPartPr>
                <a14:cpLocks xmlns:a14="http://schemas.microsoft.com/office/drawing/2010/main" noRot="1" noChangeAspect="1" noEditPoints="1" noChangeArrowheads="1" noChangeShapeType="1"/>
              </p14:cNvContentPartPr>
              <p14:nvPr/>
            </p14:nvContentPartPr>
            <p14:xfrm>
              <a:off x="4483100" y="1017588"/>
              <a:ext cx="2589213" cy="214312"/>
            </p14:xfrm>
          </p:contentPart>
        </mc:Choice>
        <mc:Fallback xmlns="">
          <p:pic>
            <p:nvPicPr>
              <p:cNvPr id="30724" name="Ink 6"/>
              <p:cNvPicPr>
                <a:picLocks noRot="1" noChangeAspect="1" noEditPoints="1" noChangeArrowheads="1" noChangeShapeType="1"/>
              </p:cNvPicPr>
              <p:nvPr/>
            </p:nvPicPr>
            <p:blipFill>
              <a:blip r:embed="rId8"/>
              <a:stretch>
                <a:fillRect/>
              </a:stretch>
            </p:blipFill>
            <p:spPr>
              <a:xfrm>
                <a:off x="4467259" y="953766"/>
                <a:ext cx="2620894" cy="341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25" name="Ink 7"/>
              <p14:cNvContentPartPr>
                <a14:cpLocks xmlns:a14="http://schemas.microsoft.com/office/drawing/2010/main" noRot="1" noChangeAspect="1" noEditPoints="1" noChangeArrowheads="1" noChangeShapeType="1"/>
              </p14:cNvContentPartPr>
              <p14:nvPr/>
            </p14:nvContentPartPr>
            <p14:xfrm>
              <a:off x="2946400" y="1652588"/>
              <a:ext cx="4135438" cy="312737"/>
            </p14:xfrm>
          </p:contentPart>
        </mc:Choice>
        <mc:Fallback xmlns="">
          <p:pic>
            <p:nvPicPr>
              <p:cNvPr id="30725" name="Ink 7"/>
              <p:cNvPicPr>
                <a:picLocks noRot="1" noChangeAspect="1" noEditPoints="1" noChangeArrowheads="1" noChangeShapeType="1"/>
              </p:cNvPicPr>
              <p:nvPr/>
            </p:nvPicPr>
            <p:blipFill>
              <a:blip r:embed="rId10"/>
              <a:stretch>
                <a:fillRect/>
              </a:stretch>
            </p:blipFill>
            <p:spPr>
              <a:xfrm>
                <a:off x="2930200" y="1587922"/>
                <a:ext cx="4167479" cy="4417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26" name="Ink 8"/>
              <p14:cNvContentPartPr>
                <a14:cpLocks xmlns:a14="http://schemas.microsoft.com/office/drawing/2010/main" noRot="1" noChangeAspect="1" noEditPoints="1" noChangeArrowheads="1" noChangeShapeType="1"/>
              </p14:cNvContentPartPr>
              <p14:nvPr/>
            </p14:nvContentPartPr>
            <p14:xfrm>
              <a:off x="7304088" y="1697038"/>
              <a:ext cx="1250950" cy="285750"/>
            </p14:xfrm>
          </p:contentPart>
        </mc:Choice>
        <mc:Fallback xmlns="">
          <p:pic>
            <p:nvPicPr>
              <p:cNvPr id="30726" name="Ink 8"/>
              <p:cNvPicPr>
                <a:picLocks noRot="1" noChangeAspect="1" noEditPoints="1" noChangeArrowheads="1" noChangeShapeType="1"/>
              </p:cNvPicPr>
              <p:nvPr/>
            </p:nvPicPr>
            <p:blipFill>
              <a:blip r:embed="rId12"/>
              <a:stretch>
                <a:fillRect/>
              </a:stretch>
            </p:blipFill>
            <p:spPr>
              <a:xfrm>
                <a:off x="7288249" y="1633698"/>
                <a:ext cx="1282629" cy="4124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727" name="Ink 9"/>
              <p14:cNvContentPartPr>
                <a14:cpLocks xmlns:a14="http://schemas.microsoft.com/office/drawing/2010/main" noRot="1" noChangeAspect="1" noEditPoints="1" noChangeArrowheads="1" noChangeShapeType="1"/>
              </p14:cNvContentPartPr>
              <p14:nvPr/>
            </p14:nvContentPartPr>
            <p14:xfrm>
              <a:off x="4857750" y="4179888"/>
              <a:ext cx="1830388" cy="17462"/>
            </p14:xfrm>
          </p:contentPart>
        </mc:Choice>
        <mc:Fallback xmlns="">
          <p:pic>
            <p:nvPicPr>
              <p:cNvPr id="30727" name="Ink 9"/>
              <p:cNvPicPr>
                <a:picLocks noRot="1" noChangeAspect="1" noEditPoints="1" noChangeArrowheads="1" noChangeShapeType="1"/>
              </p:cNvPicPr>
              <p:nvPr/>
            </p:nvPicPr>
            <p:blipFill>
              <a:blip r:embed="rId14"/>
              <a:stretch>
                <a:fillRect/>
              </a:stretch>
            </p:blipFill>
            <p:spPr>
              <a:xfrm>
                <a:off x="4841909" y="3943479"/>
                <a:ext cx="1862071" cy="4902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728" name="Ink 10"/>
              <p14:cNvContentPartPr>
                <a14:cpLocks xmlns:a14="http://schemas.microsoft.com/office/drawing/2010/main" noRot="1" noChangeAspect="1" noEditPoints="1" noChangeArrowheads="1" noChangeShapeType="1"/>
              </p14:cNvContentPartPr>
              <p14:nvPr/>
            </p14:nvContentPartPr>
            <p14:xfrm>
              <a:off x="7983538" y="4491038"/>
              <a:ext cx="598487" cy="9525"/>
            </p14:xfrm>
          </p:contentPart>
        </mc:Choice>
        <mc:Fallback xmlns="">
          <p:pic>
            <p:nvPicPr>
              <p:cNvPr id="30728" name="Ink 10"/>
              <p:cNvPicPr>
                <a:picLocks noRot="1" noChangeAspect="1" noEditPoints="1" noChangeArrowheads="1" noChangeShapeType="1"/>
              </p:cNvPicPr>
              <p:nvPr/>
            </p:nvPicPr>
            <p:blipFill>
              <a:blip r:embed="rId16"/>
              <a:stretch>
                <a:fillRect/>
              </a:stretch>
            </p:blipFill>
            <p:spPr>
              <a:xfrm>
                <a:off x="7967694" y="4428949"/>
                <a:ext cx="630176"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729" name="Ink 11"/>
              <p14:cNvContentPartPr>
                <a14:cpLocks xmlns:a14="http://schemas.microsoft.com/office/drawing/2010/main" noRot="1" noChangeAspect="1" noEditPoints="1" noChangeArrowheads="1" noChangeShapeType="1"/>
              </p14:cNvContentPartPr>
              <p14:nvPr/>
            </p14:nvContentPartPr>
            <p14:xfrm>
              <a:off x="3482975" y="4919663"/>
              <a:ext cx="2276475" cy="19050"/>
            </p14:xfrm>
          </p:contentPart>
        </mc:Choice>
        <mc:Fallback xmlns="">
          <p:pic>
            <p:nvPicPr>
              <p:cNvPr id="30729" name="Ink 11"/>
              <p:cNvPicPr>
                <a:picLocks noRot="1" noChangeAspect="1" noEditPoints="1" noChangeArrowheads="1" noChangeShapeType="1"/>
              </p:cNvPicPr>
              <p:nvPr/>
            </p:nvPicPr>
            <p:blipFill>
              <a:blip r:embed="rId18"/>
              <a:stretch>
                <a:fillRect/>
              </a:stretch>
            </p:blipFill>
            <p:spPr>
              <a:xfrm>
                <a:off x="3467136" y="4839834"/>
                <a:ext cx="2308153" cy="178707"/>
              </a:xfrm>
              <a:prstGeom prst="rect">
                <a:avLst/>
              </a:prstGeom>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Rectangle 2"/>
          <p:cNvSpPr>
            <a:spLocks noGrp="1" noChangeArrowheads="1"/>
          </p:cNvSpPr>
          <p:nvPr>
            <p:ph type="title"/>
          </p:nvPr>
        </p:nvSpPr>
        <p:spPr>
          <a:xfrm>
            <a:off x="2819400" y="533400"/>
            <a:ext cx="6324600" cy="1143000"/>
          </a:xfrm>
        </p:spPr>
        <p:txBody>
          <a:bodyPr/>
          <a:lstStyle/>
          <a:p>
            <a:pPr eaLnBrk="1" hangingPunct="1"/>
            <a:r>
              <a:rPr lang="en-US" b="1" smtClean="0">
                <a:solidFill>
                  <a:schemeClr val="accent2"/>
                </a:solidFill>
                <a:latin typeface="Arial" charset="0"/>
              </a:rPr>
              <a:t>Voter Registration</a:t>
            </a:r>
          </a:p>
        </p:txBody>
      </p:sp>
      <p:sp>
        <p:nvSpPr>
          <p:cNvPr id="31755" name="Rectangle 3"/>
          <p:cNvSpPr>
            <a:spLocks noGrp="1" noChangeArrowheads="1"/>
          </p:cNvSpPr>
          <p:nvPr>
            <p:ph type="body" idx="1"/>
          </p:nvPr>
        </p:nvSpPr>
        <p:spPr>
          <a:xfrm>
            <a:off x="2514600" y="1981200"/>
            <a:ext cx="6629400" cy="4114800"/>
          </a:xfrm>
        </p:spPr>
        <p:txBody>
          <a:bodyPr/>
          <a:lstStyle/>
          <a:p>
            <a:pPr eaLnBrk="1" hangingPunct="1">
              <a:lnSpc>
                <a:spcPct val="90000"/>
              </a:lnSpc>
            </a:pPr>
            <a:r>
              <a:rPr lang="en-US" b="1" smtClean="0">
                <a:solidFill>
                  <a:schemeClr val="accent2"/>
                </a:solidFill>
                <a:latin typeface="Arial" charset="0"/>
              </a:rPr>
              <a:t>Citizen of the U.S. </a:t>
            </a:r>
          </a:p>
          <a:p>
            <a:pPr eaLnBrk="1" hangingPunct="1">
              <a:lnSpc>
                <a:spcPct val="90000"/>
              </a:lnSpc>
            </a:pPr>
            <a:r>
              <a:rPr lang="en-US" b="1" smtClean="0">
                <a:solidFill>
                  <a:schemeClr val="accent2"/>
                </a:solidFill>
                <a:latin typeface="Arial" charset="0"/>
              </a:rPr>
              <a:t>Resident of the state in which you are voting</a:t>
            </a:r>
          </a:p>
          <a:p>
            <a:pPr eaLnBrk="1" hangingPunct="1">
              <a:lnSpc>
                <a:spcPct val="90000"/>
              </a:lnSpc>
            </a:pPr>
            <a:r>
              <a:rPr lang="en-US" b="1" smtClean="0">
                <a:solidFill>
                  <a:schemeClr val="accent2"/>
                </a:solidFill>
                <a:latin typeface="Arial" charset="0"/>
              </a:rPr>
              <a:t>18 years at the time of the election</a:t>
            </a:r>
          </a:p>
          <a:p>
            <a:pPr eaLnBrk="1" hangingPunct="1">
              <a:lnSpc>
                <a:spcPct val="90000"/>
              </a:lnSpc>
            </a:pPr>
            <a:r>
              <a:rPr lang="en-US" b="1" smtClean="0">
                <a:solidFill>
                  <a:schemeClr val="accent2"/>
                </a:solidFill>
                <a:latin typeface="Arial" charset="0"/>
              </a:rPr>
              <a:t>Registered to vote</a:t>
            </a:r>
          </a:p>
          <a:p>
            <a:pPr eaLnBrk="1" hangingPunct="1">
              <a:lnSpc>
                <a:spcPct val="90000"/>
              </a:lnSpc>
            </a:pPr>
            <a:endParaRPr lang="en-US" b="1" smtClean="0">
              <a:solidFill>
                <a:schemeClr val="accent2"/>
              </a:solidFill>
              <a:latin typeface="Arial" charset="0"/>
            </a:endParaRPr>
          </a:p>
          <a:p>
            <a:pPr eaLnBrk="1" hangingPunct="1">
              <a:lnSpc>
                <a:spcPct val="90000"/>
              </a:lnSpc>
            </a:pPr>
            <a:r>
              <a:rPr lang="en-US" b="1" smtClean="0">
                <a:solidFill>
                  <a:schemeClr val="accent2"/>
                </a:solidFill>
                <a:latin typeface="Arial" charset="0"/>
              </a:rPr>
              <a:t>Selecting a political party</a:t>
            </a:r>
          </a:p>
        </p:txBody>
      </p:sp>
      <mc:AlternateContent xmlns:mc="http://schemas.openxmlformats.org/markup-compatibility/2006" xmlns:p14="http://schemas.microsoft.com/office/powerpoint/2010/main">
        <mc:Choice Requires="p14">
          <p:contentPart p14:bwMode="auto" r:id="rId3">
            <p14:nvContentPartPr>
              <p14:cNvPr id="31746" name="Ink 4"/>
              <p14:cNvContentPartPr>
                <a14:cpLocks xmlns:a14="http://schemas.microsoft.com/office/drawing/2010/main" noRot="1" noChangeAspect="1" noEditPoints="1" noChangeArrowheads="1" noChangeShapeType="1"/>
              </p14:cNvContentPartPr>
              <p14:nvPr/>
            </p14:nvContentPartPr>
            <p14:xfrm>
              <a:off x="3625850" y="1054100"/>
              <a:ext cx="4741863" cy="204788"/>
            </p14:xfrm>
          </p:contentPart>
        </mc:Choice>
        <mc:Fallback xmlns="">
          <p:pic>
            <p:nvPicPr>
              <p:cNvPr id="31746" name="Ink 4"/>
              <p:cNvPicPr>
                <a:picLocks noRot="1" noChangeAspect="1" noEditPoints="1" noChangeArrowheads="1" noChangeShapeType="1"/>
              </p:cNvPicPr>
              <p:nvPr/>
            </p:nvPicPr>
            <p:blipFill>
              <a:blip r:embed="rId4"/>
              <a:stretch>
                <a:fillRect/>
              </a:stretch>
            </p:blipFill>
            <p:spPr>
              <a:xfrm>
                <a:off x="3610011" y="989158"/>
                <a:ext cx="4773540" cy="3350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47" name="Ink 5"/>
              <p14:cNvContentPartPr>
                <a14:cpLocks xmlns:a14="http://schemas.microsoft.com/office/drawing/2010/main" noRot="1" noChangeAspect="1" noEditPoints="1" noChangeArrowheads="1" noChangeShapeType="1"/>
              </p14:cNvContentPartPr>
              <p14:nvPr/>
            </p14:nvContentPartPr>
            <p14:xfrm>
              <a:off x="3036888" y="2251075"/>
              <a:ext cx="3160712" cy="26988"/>
            </p14:xfrm>
          </p:contentPart>
        </mc:Choice>
        <mc:Fallback xmlns="">
          <p:pic>
            <p:nvPicPr>
              <p:cNvPr id="31747" name="Ink 5"/>
              <p:cNvPicPr>
                <a:picLocks noRot="1" noChangeAspect="1" noEditPoints="1" noChangeArrowheads="1" noChangeShapeType="1"/>
              </p:cNvPicPr>
              <p:nvPr/>
            </p:nvPicPr>
            <p:blipFill>
              <a:blip r:embed="rId6"/>
              <a:stretch>
                <a:fillRect/>
              </a:stretch>
            </p:blipFill>
            <p:spPr>
              <a:xfrm>
                <a:off x="3020688" y="2187383"/>
                <a:ext cx="3193111" cy="15437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48" name="Ink 6"/>
              <p14:cNvContentPartPr>
                <a14:cpLocks xmlns:a14="http://schemas.microsoft.com/office/drawing/2010/main" noRot="1" noChangeAspect="1" noEditPoints="1" noChangeArrowheads="1" noChangeShapeType="1"/>
              </p14:cNvContentPartPr>
              <p14:nvPr/>
            </p14:nvContentPartPr>
            <p14:xfrm>
              <a:off x="3044825" y="2776538"/>
              <a:ext cx="3714750" cy="19050"/>
            </p14:xfrm>
          </p:contentPart>
        </mc:Choice>
        <mc:Fallback xmlns="">
          <p:pic>
            <p:nvPicPr>
              <p:cNvPr id="31748" name="Ink 6"/>
              <p:cNvPicPr>
                <a:picLocks noRot="1" noChangeAspect="1" noEditPoints="1" noChangeArrowheads="1" noChangeShapeType="1"/>
              </p:cNvPicPr>
              <p:nvPr/>
            </p:nvPicPr>
            <p:blipFill>
              <a:blip r:embed="rId8"/>
              <a:stretch>
                <a:fillRect/>
              </a:stretch>
            </p:blipFill>
            <p:spPr>
              <a:xfrm>
                <a:off x="3028985" y="2714449"/>
                <a:ext cx="3746429" cy="1435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49" name="Ink 7"/>
              <p14:cNvContentPartPr>
                <a14:cpLocks xmlns:a14="http://schemas.microsoft.com/office/drawing/2010/main" noRot="1" noChangeAspect="1" noEditPoints="1" noChangeArrowheads="1" noChangeShapeType="1"/>
              </p14:cNvContentPartPr>
              <p14:nvPr/>
            </p14:nvContentPartPr>
            <p14:xfrm>
              <a:off x="3054350" y="3643313"/>
              <a:ext cx="374650" cy="179387"/>
            </p14:xfrm>
          </p:contentPart>
        </mc:Choice>
        <mc:Fallback xmlns="">
          <p:pic>
            <p:nvPicPr>
              <p:cNvPr id="31749" name="Ink 7"/>
              <p:cNvPicPr>
                <a:picLocks noRot="1" noChangeAspect="1" noEditPoints="1" noChangeArrowheads="1" noChangeShapeType="1"/>
              </p:cNvPicPr>
              <p:nvPr/>
            </p:nvPicPr>
            <p:blipFill>
              <a:blip r:embed="rId10"/>
              <a:stretch>
                <a:fillRect/>
              </a:stretch>
            </p:blipFill>
            <p:spPr>
              <a:xfrm>
                <a:off x="3038515" y="3579915"/>
                <a:ext cx="406321" cy="30654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0" name="Ink 8"/>
              <p14:cNvContentPartPr>
                <a14:cpLocks xmlns:a14="http://schemas.microsoft.com/office/drawing/2010/main" noRot="1" noChangeAspect="1" noEditPoints="1" noChangeArrowheads="1" noChangeShapeType="1"/>
              </p14:cNvContentPartPr>
              <p14:nvPr/>
            </p14:nvContentPartPr>
            <p14:xfrm>
              <a:off x="2928938" y="4687888"/>
              <a:ext cx="2143125" cy="107950"/>
            </p14:xfrm>
          </p:contentPart>
        </mc:Choice>
        <mc:Fallback xmlns="">
          <p:pic>
            <p:nvPicPr>
              <p:cNvPr id="31750" name="Ink 8"/>
              <p:cNvPicPr>
                <a:picLocks noRot="1" noChangeAspect="1" noEditPoints="1" noChangeArrowheads="1" noChangeShapeType="1"/>
              </p:cNvPicPr>
              <p:nvPr/>
            </p:nvPicPr>
            <p:blipFill>
              <a:blip r:embed="rId12"/>
              <a:stretch>
                <a:fillRect/>
              </a:stretch>
            </p:blipFill>
            <p:spPr>
              <a:xfrm>
                <a:off x="2913100" y="4624197"/>
                <a:ext cx="2174800" cy="23533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751" name="Ink 9"/>
              <p14:cNvContentPartPr>
                <a14:cpLocks xmlns:a14="http://schemas.microsoft.com/office/drawing/2010/main" noRot="1" noChangeAspect="1" noEditPoints="1" noChangeArrowheads="1" noChangeShapeType="1"/>
              </p14:cNvContentPartPr>
              <p14:nvPr/>
            </p14:nvContentPartPr>
            <p14:xfrm>
              <a:off x="3009900" y="5715000"/>
              <a:ext cx="1133475" cy="125413"/>
            </p14:xfrm>
          </p:contentPart>
        </mc:Choice>
        <mc:Fallback xmlns="">
          <p:pic>
            <p:nvPicPr>
              <p:cNvPr id="31751" name="Ink 9"/>
              <p:cNvPicPr>
                <a:picLocks noRot="1" noChangeAspect="1" noEditPoints="1" noChangeArrowheads="1" noChangeShapeType="1"/>
              </p:cNvPicPr>
              <p:nvPr/>
            </p:nvPicPr>
            <p:blipFill>
              <a:blip r:embed="rId14"/>
              <a:stretch>
                <a:fillRect/>
              </a:stretch>
            </p:blipFill>
            <p:spPr>
              <a:xfrm>
                <a:off x="2994062" y="5651935"/>
                <a:ext cx="1165150" cy="25190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752" name="Ink 10"/>
              <p14:cNvContentPartPr>
                <a14:cpLocks xmlns:a14="http://schemas.microsoft.com/office/drawing/2010/main" noRot="1" noChangeAspect="1" noEditPoints="1" noChangeArrowheads="1" noChangeShapeType="1"/>
              </p14:cNvContentPartPr>
              <p14:nvPr/>
            </p14:nvContentPartPr>
            <p14:xfrm>
              <a:off x="5106988" y="5776913"/>
              <a:ext cx="2528887" cy="36512"/>
            </p14:xfrm>
          </p:contentPart>
        </mc:Choice>
        <mc:Fallback xmlns="">
          <p:pic>
            <p:nvPicPr>
              <p:cNvPr id="31752" name="Ink 10"/>
              <p:cNvPicPr>
                <a:picLocks noRot="1" noChangeAspect="1" noEditPoints="1" noChangeArrowheads="1" noChangeShapeType="1"/>
              </p:cNvPicPr>
              <p:nvPr/>
            </p:nvPicPr>
            <p:blipFill>
              <a:blip r:embed="rId16"/>
              <a:stretch>
                <a:fillRect/>
              </a:stretch>
            </p:blipFill>
            <p:spPr>
              <a:xfrm>
                <a:off x="5091149" y="5712287"/>
                <a:ext cx="2560566" cy="1657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753" name="Ink 11"/>
              <p14:cNvContentPartPr>
                <a14:cpLocks xmlns:a14="http://schemas.microsoft.com/office/drawing/2010/main" noRot="1" noChangeAspect="1" noEditPoints="1" noChangeArrowheads="1" noChangeShapeType="1"/>
              </p14:cNvContentPartPr>
              <p14:nvPr/>
            </p14:nvContentPartPr>
            <p14:xfrm>
              <a:off x="3527425" y="973138"/>
              <a:ext cx="4768850" cy="393700"/>
            </p14:xfrm>
          </p:contentPart>
        </mc:Choice>
        <mc:Fallback xmlns="">
          <p:pic>
            <p:nvPicPr>
              <p:cNvPr id="31753" name="Ink 11"/>
              <p:cNvPicPr>
                <a:picLocks noRot="1" noChangeAspect="1" noEditPoints="1" noChangeArrowheads="1" noChangeShapeType="1"/>
              </p:cNvPicPr>
              <p:nvPr/>
            </p:nvPicPr>
            <p:blipFill>
              <a:blip r:embed="rId18"/>
              <a:stretch>
                <a:fillRect/>
              </a:stretch>
            </p:blipFill>
            <p:spPr>
              <a:xfrm>
                <a:off x="3511585" y="908561"/>
                <a:ext cx="4800530" cy="523221"/>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eaLnBrk="1" hangingPunct="1"/>
            <a:r>
              <a:rPr lang="en-US" smtClean="0"/>
              <a:t>	Qualifications</a:t>
            </a:r>
          </a:p>
        </p:txBody>
      </p:sp>
      <p:sp>
        <p:nvSpPr>
          <p:cNvPr id="2055" name="Rectangle 3"/>
          <p:cNvSpPr>
            <a:spLocks noGrp="1" noChangeArrowheads="1"/>
          </p:cNvSpPr>
          <p:nvPr>
            <p:ph type="body" idx="1"/>
          </p:nvPr>
        </p:nvSpPr>
        <p:spPr/>
        <p:txBody>
          <a:bodyPr/>
          <a:lstStyle/>
          <a:p>
            <a:pPr lvl="4" eaLnBrk="1" hangingPunct="1">
              <a:buFontTx/>
              <a:buNone/>
            </a:pPr>
            <a:r>
              <a:rPr lang="en-US" sz="2800" dirty="0" smtClean="0"/>
              <a:t>To be the President or Vice President:</a:t>
            </a:r>
          </a:p>
          <a:p>
            <a:pPr lvl="4" eaLnBrk="1" hangingPunct="1">
              <a:buFont typeface="Times" pitchFamily="28" charset="0"/>
              <a:buChar char="•"/>
            </a:pPr>
            <a:r>
              <a:rPr lang="en-US" sz="2800" dirty="0" smtClean="0"/>
              <a:t>At least 35 years of age</a:t>
            </a:r>
          </a:p>
          <a:p>
            <a:pPr lvl="4" eaLnBrk="1" hangingPunct="1">
              <a:buFont typeface="Times" pitchFamily="28" charset="0"/>
              <a:buChar char="•"/>
            </a:pPr>
            <a:r>
              <a:rPr lang="en-US" sz="2800" dirty="0" smtClean="0"/>
              <a:t>Natural Born Citizen.</a:t>
            </a:r>
          </a:p>
          <a:p>
            <a:pPr lvl="4" eaLnBrk="1" hangingPunct="1">
              <a:buFont typeface="Times" pitchFamily="28" charset="0"/>
              <a:buChar char="•"/>
            </a:pPr>
            <a:r>
              <a:rPr lang="en-US" sz="2800" dirty="0" smtClean="0"/>
              <a:t>Resident for 14 years</a:t>
            </a:r>
          </a:p>
        </p:txBody>
      </p:sp>
      <p:sp>
        <p:nvSpPr>
          <p:cNvPr id="2056" name="Rectangle 4"/>
          <p:cNvSpPr>
            <a:spLocks noChangeArrowheads="1"/>
          </p:cNvSpPr>
          <p:nvPr/>
        </p:nvSpPr>
        <p:spPr bwMode="auto">
          <a:xfrm>
            <a:off x="4222750" y="5394325"/>
            <a:ext cx="184150" cy="457200"/>
          </a:xfrm>
          <a:prstGeom prst="rect">
            <a:avLst/>
          </a:prstGeom>
          <a:noFill/>
          <a:ln w="9525">
            <a:noFill/>
            <a:miter lim="800000"/>
            <a:headEnd/>
            <a:tailEnd/>
          </a:ln>
        </p:spPr>
        <p:txBody>
          <a:bodyPr wrap="none">
            <a:spAutoFit/>
          </a:bodyPr>
          <a:lstStyle/>
          <a:p>
            <a:endParaRPr lang="en-US"/>
          </a:p>
        </p:txBody>
      </p:sp>
      <mc:AlternateContent xmlns:mc="http://schemas.openxmlformats.org/markup-compatibility/2006" xmlns:p14="http://schemas.microsoft.com/office/powerpoint/2010/main">
        <mc:Choice Requires="p14">
          <p:contentPart p14:bwMode="auto" r:id="rId3">
            <p14:nvContentPartPr>
              <p14:cNvPr id="2053" name="Ink 8"/>
              <p14:cNvContentPartPr>
                <a14:cpLocks xmlns:a14="http://schemas.microsoft.com/office/drawing/2010/main" noRot="1" noChangeAspect="1" noEditPoints="1" noChangeArrowheads="1" noChangeShapeType="1"/>
              </p14:cNvContentPartPr>
              <p14:nvPr/>
            </p14:nvContentPartPr>
            <p14:xfrm>
              <a:off x="5572125" y="3821113"/>
              <a:ext cx="258763" cy="1587"/>
            </p14:xfrm>
          </p:contentPart>
        </mc:Choice>
        <mc:Fallback xmlns="">
          <p:pic>
            <p:nvPicPr>
              <p:cNvPr id="2053" name="Ink 8"/>
              <p:cNvPicPr>
                <a:picLocks noRot="1" noChangeAspect="1" noEditPoints="1" noChangeArrowheads="1" noChangeShapeType="1"/>
              </p:cNvPicPr>
              <p:nvPr/>
            </p:nvPicPr>
            <p:blipFill>
              <a:blip r:embed="rId10"/>
              <a:stretch>
                <a:fillRect/>
              </a:stretch>
            </p:blipFill>
            <p:spPr>
              <a:xfrm>
                <a:off x="0" y="-360"/>
                <a:ext cx="258840" cy="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mtClean="0"/>
              <a:t>Terms</a:t>
            </a:r>
          </a:p>
        </p:txBody>
      </p:sp>
      <p:sp>
        <p:nvSpPr>
          <p:cNvPr id="3078" name="Rectangle 3"/>
          <p:cNvSpPr>
            <a:spLocks noGrp="1" noChangeArrowheads="1"/>
          </p:cNvSpPr>
          <p:nvPr>
            <p:ph type="body" idx="1"/>
          </p:nvPr>
        </p:nvSpPr>
        <p:spPr/>
        <p:txBody>
          <a:bodyPr/>
          <a:lstStyle/>
          <a:p>
            <a:pPr lvl="4" eaLnBrk="1" hangingPunct="1">
              <a:buFont typeface="Times" pitchFamily="28" charset="0"/>
              <a:buChar char="•"/>
            </a:pPr>
            <a:r>
              <a:rPr lang="en-US" sz="2800" smtClean="0"/>
              <a:t>22nd Amendment:</a:t>
            </a:r>
          </a:p>
          <a:p>
            <a:pPr lvl="4" eaLnBrk="1" hangingPunct="1">
              <a:buFont typeface="Times" pitchFamily="28" charset="0"/>
              <a:buNone/>
            </a:pPr>
            <a:r>
              <a:rPr lang="en-US" sz="2800" smtClean="0"/>
              <a:t>		-Limits the President to two 		 terms or 10 years</a:t>
            </a:r>
          </a:p>
          <a:p>
            <a:pPr lvl="4" eaLnBrk="1" hangingPunct="1">
              <a:buFont typeface="Times" pitchFamily="28" charset="0"/>
              <a:buNone/>
            </a:pPr>
            <a:r>
              <a:rPr lang="en-US" sz="2800" smtClean="0"/>
              <a:t>		</a:t>
            </a:r>
          </a:p>
          <a:p>
            <a:pPr lvl="4" eaLnBrk="1" hangingPunct="1">
              <a:buFont typeface="Times" pitchFamily="28" charset="0"/>
              <a:buNone/>
            </a:pPr>
            <a:r>
              <a:rPr lang="en-US" sz="2800" smtClean="0"/>
              <a:t>		 </a:t>
            </a:r>
          </a:p>
          <a:p>
            <a:pPr lvl="4" eaLnBrk="1" hangingPunct="1">
              <a:buFont typeface="Times" pitchFamily="28" charset="0"/>
              <a:buNone/>
            </a:pPr>
            <a:r>
              <a:rPr lang="en-US" sz="2800" smtClean="0"/>
              <a:t>		</a:t>
            </a:r>
          </a:p>
        </p:txBody>
      </p:sp>
      <mc:AlternateContent xmlns:mc="http://schemas.openxmlformats.org/markup-compatibility/2006" xmlns:p14="http://schemas.microsoft.com/office/powerpoint/2010/main">
        <mc:Choice Requires="p14">
          <p:contentPart p14:bwMode="auto" r:id="rId3">
            <p14:nvContentPartPr>
              <p14:cNvPr id="3074" name="Ink 4"/>
              <p14:cNvContentPartPr>
                <a14:cpLocks xmlns:a14="http://schemas.microsoft.com/office/drawing/2010/main" noRot="1" noChangeAspect="1" noEditPoints="1" noChangeArrowheads="1" noChangeShapeType="1"/>
              </p14:cNvContentPartPr>
              <p14:nvPr/>
            </p14:nvContentPartPr>
            <p14:xfrm>
              <a:off x="2840038" y="2241550"/>
              <a:ext cx="2446337" cy="44450"/>
            </p14:xfrm>
          </p:contentPart>
        </mc:Choice>
        <mc:Fallback xmlns="">
          <p:pic>
            <p:nvPicPr>
              <p:cNvPr id="3074" name="Ink 4"/>
              <p:cNvPicPr>
                <a:picLocks noRot="1" noChangeAspect="1" noEditPoints="1" noChangeArrowheads="1" noChangeShapeType="1"/>
              </p:cNvPicPr>
              <p:nvPr/>
            </p:nvPicPr>
            <p:blipFill>
              <a:blip r:embed="rId4"/>
              <a:stretch>
                <a:fillRect/>
              </a:stretch>
            </p:blipFill>
            <p:spPr>
              <a:xfrm>
                <a:off x="2824197" y="2177585"/>
                <a:ext cx="2478019" cy="17237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5"/>
              <p14:cNvContentPartPr>
                <a14:cpLocks xmlns:a14="http://schemas.microsoft.com/office/drawing/2010/main" noRot="1" noChangeAspect="1" noEditPoints="1" noChangeArrowheads="1" noChangeShapeType="1"/>
              </p14:cNvContentPartPr>
              <p14:nvPr/>
            </p14:nvContentPartPr>
            <p14:xfrm>
              <a:off x="3687763" y="2643188"/>
              <a:ext cx="3751262" cy="134937"/>
            </p14:xfrm>
          </p:contentPart>
        </mc:Choice>
        <mc:Fallback xmlns="">
          <p:pic>
            <p:nvPicPr>
              <p:cNvPr id="3075" name="Ink 5"/>
              <p:cNvPicPr>
                <a:picLocks noRot="1" noChangeAspect="1" noEditPoints="1" noChangeArrowheads="1" noChangeShapeType="1"/>
              </p:cNvPicPr>
              <p:nvPr/>
            </p:nvPicPr>
            <p:blipFill>
              <a:blip r:embed="rId6"/>
              <a:stretch>
                <a:fillRect/>
              </a:stretch>
            </p:blipFill>
            <p:spPr>
              <a:xfrm>
                <a:off x="3671923" y="2579858"/>
                <a:ext cx="3782943" cy="2619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6"/>
              <p14:cNvContentPartPr>
                <a14:cpLocks xmlns:a14="http://schemas.microsoft.com/office/drawing/2010/main" noRot="1" noChangeAspect="1" noEditPoints="1" noChangeArrowheads="1" noChangeShapeType="1"/>
              </p14:cNvContentPartPr>
              <p14:nvPr/>
            </p14:nvContentPartPr>
            <p14:xfrm>
              <a:off x="3554413" y="3170238"/>
              <a:ext cx="2286000" cy="107950"/>
            </p14:xfrm>
          </p:contentPart>
        </mc:Choice>
        <mc:Fallback xmlns="">
          <p:pic>
            <p:nvPicPr>
              <p:cNvPr id="3076" name="Ink 6"/>
              <p:cNvPicPr>
                <a:picLocks noRot="1" noChangeAspect="1" noEditPoints="1" noChangeArrowheads="1" noChangeShapeType="1"/>
              </p:cNvPicPr>
              <p:nvPr/>
            </p:nvPicPr>
            <p:blipFill>
              <a:blip r:embed="rId8"/>
              <a:stretch>
                <a:fillRect/>
              </a:stretch>
            </p:blipFill>
            <p:spPr>
              <a:xfrm>
                <a:off x="3538573" y="3106547"/>
                <a:ext cx="2317680" cy="235331"/>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p:txBody>
          <a:bodyPr/>
          <a:lstStyle/>
          <a:p>
            <a:pPr eaLnBrk="1" hangingPunct="1"/>
            <a:r>
              <a:rPr lang="en-US" smtClean="0"/>
              <a:t>Salary</a:t>
            </a:r>
          </a:p>
        </p:txBody>
      </p:sp>
      <p:sp>
        <p:nvSpPr>
          <p:cNvPr id="4106" name="Rectangle 3"/>
          <p:cNvSpPr>
            <a:spLocks noGrp="1" noChangeArrowheads="1"/>
          </p:cNvSpPr>
          <p:nvPr>
            <p:ph type="body" idx="1"/>
          </p:nvPr>
        </p:nvSpPr>
        <p:spPr>
          <a:xfrm>
            <a:off x="2667000" y="1981200"/>
            <a:ext cx="5791200" cy="4114800"/>
          </a:xfrm>
        </p:spPr>
        <p:txBody>
          <a:bodyPr/>
          <a:lstStyle/>
          <a:p>
            <a:pPr eaLnBrk="1" hangingPunct="1"/>
            <a:r>
              <a:rPr lang="en-US" smtClean="0"/>
              <a:t>$400,000 per year</a:t>
            </a:r>
          </a:p>
          <a:p>
            <a:pPr eaLnBrk="1" hangingPunct="1"/>
            <a:r>
              <a:rPr lang="en-US" smtClean="0"/>
              <a:t>$50,000 a year allowance</a:t>
            </a:r>
          </a:p>
          <a:p>
            <a:pPr eaLnBrk="1" hangingPunct="1"/>
            <a:r>
              <a:rPr lang="en-US" smtClean="0"/>
              <a:t>Lives in the White House (132 rooms, 18.3 acres)</a:t>
            </a:r>
          </a:p>
          <a:p>
            <a:pPr eaLnBrk="1" hangingPunct="1"/>
            <a:r>
              <a:rPr lang="en-US" smtClean="0"/>
              <a:t>Air Force One</a:t>
            </a:r>
          </a:p>
          <a:p>
            <a:pPr eaLnBrk="1" hangingPunct="1"/>
            <a:r>
              <a:rPr lang="en-US" smtClean="0"/>
              <a:t>Plus other benefits</a:t>
            </a:r>
          </a:p>
          <a:p>
            <a:pPr eaLnBrk="1" hangingPunct="1"/>
            <a:endParaRPr lang="en-US" smtClean="0"/>
          </a:p>
        </p:txBody>
      </p:sp>
      <mc:AlternateContent xmlns:mc="http://schemas.openxmlformats.org/markup-compatibility/2006" xmlns:p14="http://schemas.microsoft.com/office/powerpoint/2010/main">
        <mc:Choice Requires="p14">
          <p:contentPart p14:bwMode="auto" r:id="rId2">
            <p14:nvContentPartPr>
              <p14:cNvPr id="4098" name="Ink 4"/>
              <p14:cNvContentPartPr>
                <a14:cpLocks xmlns:a14="http://schemas.microsoft.com/office/drawing/2010/main" noRot="1" noChangeAspect="1" noEditPoints="1" noChangeArrowheads="1" noChangeShapeType="1"/>
              </p14:cNvContentPartPr>
              <p14:nvPr/>
            </p14:nvContentPartPr>
            <p14:xfrm>
              <a:off x="3313113" y="2295525"/>
              <a:ext cx="2625725" cy="79375"/>
            </p14:xfrm>
          </p:contentPart>
        </mc:Choice>
        <mc:Fallback xmlns="">
          <p:pic>
            <p:nvPicPr>
              <p:cNvPr id="4098" name="Ink 4"/>
              <p:cNvPicPr>
                <a:picLocks noRot="1" noChangeAspect="1" noEditPoints="1" noChangeArrowheads="1" noChangeShapeType="1"/>
              </p:cNvPicPr>
              <p:nvPr/>
            </p:nvPicPr>
            <p:blipFill>
              <a:blip r:embed="rId3"/>
              <a:stretch>
                <a:fillRect/>
              </a:stretch>
            </p:blipFill>
            <p:spPr>
              <a:xfrm>
                <a:off x="3296914" y="2231953"/>
                <a:ext cx="2657764" cy="206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099" name="Ink 5"/>
              <p14:cNvContentPartPr>
                <a14:cpLocks xmlns:a14="http://schemas.microsoft.com/office/drawing/2010/main" noRot="1" noChangeAspect="1" noEditPoints="1" noChangeArrowheads="1" noChangeShapeType="1"/>
              </p14:cNvContentPartPr>
              <p14:nvPr/>
            </p14:nvContentPartPr>
            <p14:xfrm>
              <a:off x="3313113" y="2847975"/>
              <a:ext cx="3786187" cy="125413"/>
            </p14:xfrm>
          </p:contentPart>
        </mc:Choice>
        <mc:Fallback xmlns="">
          <p:pic>
            <p:nvPicPr>
              <p:cNvPr id="4099" name="Ink 5"/>
              <p:cNvPicPr>
                <a:picLocks noRot="1" noChangeAspect="1" noEditPoints="1" noChangeArrowheads="1" noChangeShapeType="1"/>
              </p:cNvPicPr>
              <p:nvPr/>
            </p:nvPicPr>
            <p:blipFill>
              <a:blip r:embed="rId5"/>
              <a:stretch>
                <a:fillRect/>
              </a:stretch>
            </p:blipFill>
            <p:spPr>
              <a:xfrm>
                <a:off x="3296913" y="2784370"/>
                <a:ext cx="3818228" cy="25226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00" name="Ink 6"/>
              <p14:cNvContentPartPr>
                <a14:cpLocks xmlns:a14="http://schemas.microsoft.com/office/drawing/2010/main" noRot="1" noChangeAspect="1" noEditPoints="1" noChangeArrowheads="1" noChangeShapeType="1"/>
              </p14:cNvContentPartPr>
              <p14:nvPr/>
            </p14:nvContentPartPr>
            <p14:xfrm>
              <a:off x="3152775" y="3340100"/>
              <a:ext cx="4911725" cy="268288"/>
            </p14:xfrm>
          </p:contentPart>
        </mc:Choice>
        <mc:Fallback xmlns="">
          <p:pic>
            <p:nvPicPr>
              <p:cNvPr id="4100" name="Ink 6"/>
              <p:cNvPicPr>
                <a:picLocks noRot="1" noChangeAspect="1" noEditPoints="1" noChangeArrowheads="1" noChangeShapeType="1"/>
              </p:cNvPicPr>
              <p:nvPr/>
            </p:nvPicPr>
            <p:blipFill>
              <a:blip r:embed="rId7"/>
              <a:stretch>
                <a:fillRect/>
              </a:stretch>
            </p:blipFill>
            <p:spPr>
              <a:xfrm>
                <a:off x="3136935" y="3276719"/>
                <a:ext cx="4943404" cy="3954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01" name="Ink 7"/>
              <p14:cNvContentPartPr>
                <a14:cpLocks xmlns:a14="http://schemas.microsoft.com/office/drawing/2010/main" noRot="1" noChangeAspect="1" noEditPoints="1" noChangeArrowheads="1" noChangeShapeType="1"/>
              </p14:cNvContentPartPr>
              <p14:nvPr/>
            </p14:nvContentPartPr>
            <p14:xfrm>
              <a:off x="3241675" y="3875088"/>
              <a:ext cx="2660650" cy="134937"/>
            </p14:xfrm>
          </p:contentPart>
        </mc:Choice>
        <mc:Fallback xmlns="">
          <p:pic>
            <p:nvPicPr>
              <p:cNvPr id="4101" name="Ink 7"/>
              <p:cNvPicPr>
                <a:picLocks noRot="1" noChangeAspect="1" noEditPoints="1" noChangeArrowheads="1" noChangeShapeType="1"/>
              </p:cNvPicPr>
              <p:nvPr/>
            </p:nvPicPr>
            <p:blipFill>
              <a:blip r:embed="rId9"/>
              <a:stretch>
                <a:fillRect/>
              </a:stretch>
            </p:blipFill>
            <p:spPr>
              <a:xfrm>
                <a:off x="3225836" y="3811075"/>
                <a:ext cx="2692329" cy="26332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02" name="Ink 8"/>
              <p14:cNvContentPartPr>
                <a14:cpLocks xmlns:a14="http://schemas.microsoft.com/office/drawing/2010/main" noRot="1" noChangeAspect="1" noEditPoints="1" noChangeArrowheads="1" noChangeShapeType="1"/>
              </p14:cNvContentPartPr>
              <p14:nvPr/>
            </p14:nvContentPartPr>
            <p14:xfrm>
              <a:off x="3152775" y="4527550"/>
              <a:ext cx="2178050" cy="71438"/>
            </p14:xfrm>
          </p:contentPart>
        </mc:Choice>
        <mc:Fallback xmlns="">
          <p:pic>
            <p:nvPicPr>
              <p:cNvPr id="4102" name="Ink 8"/>
              <p:cNvPicPr>
                <a:picLocks noRot="1" noChangeAspect="1" noEditPoints="1" noChangeArrowheads="1" noChangeShapeType="1"/>
              </p:cNvPicPr>
              <p:nvPr/>
            </p:nvPicPr>
            <p:blipFill>
              <a:blip r:embed="rId11"/>
              <a:stretch>
                <a:fillRect/>
              </a:stretch>
            </p:blipFill>
            <p:spPr>
              <a:xfrm>
                <a:off x="3136935" y="4464050"/>
                <a:ext cx="2209731" cy="19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03" name="Ink 9"/>
              <p14:cNvContentPartPr>
                <a14:cpLocks xmlns:a14="http://schemas.microsoft.com/office/drawing/2010/main" noRot="1" noChangeAspect="1" noEditPoints="1" noChangeArrowheads="1" noChangeShapeType="1"/>
              </p14:cNvContentPartPr>
              <p14:nvPr/>
            </p14:nvContentPartPr>
            <p14:xfrm>
              <a:off x="3197225" y="3375025"/>
              <a:ext cx="4510088" cy="169863"/>
            </p14:xfrm>
          </p:contentPart>
        </mc:Choice>
        <mc:Fallback xmlns="">
          <p:pic>
            <p:nvPicPr>
              <p:cNvPr id="4103" name="Ink 9"/>
              <p:cNvPicPr>
                <a:picLocks noRot="1" noChangeAspect="1" noEditPoints="1" noChangeArrowheads="1" noChangeShapeType="1"/>
              </p:cNvPicPr>
              <p:nvPr/>
            </p:nvPicPr>
            <p:blipFill>
              <a:blip r:embed="rId13"/>
              <a:stretch>
                <a:fillRect/>
              </a:stretch>
            </p:blipFill>
            <p:spPr>
              <a:xfrm>
                <a:off x="3181385" y="3311686"/>
                <a:ext cx="4542128" cy="2969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04" name="Ink 10"/>
              <p14:cNvContentPartPr>
                <a14:cpLocks xmlns:a14="http://schemas.microsoft.com/office/drawing/2010/main" noRot="1" noChangeAspect="1" noEditPoints="1" noChangeArrowheads="1" noChangeShapeType="1"/>
              </p14:cNvContentPartPr>
              <p14:nvPr/>
            </p14:nvContentPartPr>
            <p14:xfrm>
              <a:off x="3027363" y="5037138"/>
              <a:ext cx="3081337" cy="123825"/>
            </p14:xfrm>
          </p:contentPart>
        </mc:Choice>
        <mc:Fallback xmlns="">
          <p:pic>
            <p:nvPicPr>
              <p:cNvPr id="4104" name="Ink 10"/>
              <p:cNvPicPr>
                <a:picLocks noRot="1" noChangeAspect="1" noEditPoints="1" noChangeArrowheads="1" noChangeShapeType="1"/>
              </p:cNvPicPr>
              <p:nvPr/>
            </p:nvPicPr>
            <p:blipFill>
              <a:blip r:embed="rId15"/>
              <a:stretch>
                <a:fillRect/>
              </a:stretch>
            </p:blipFill>
            <p:spPr>
              <a:xfrm>
                <a:off x="3011523" y="4973786"/>
                <a:ext cx="3113378" cy="25089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2438400" y="304800"/>
            <a:ext cx="64770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8200" name="Rectangle 3"/>
          <p:cNvSpPr>
            <a:spLocks noGrp="1" noChangeArrowheads="1"/>
          </p:cNvSpPr>
          <p:nvPr>
            <p:ph type="body" idx="1"/>
          </p:nvPr>
        </p:nvSpPr>
        <p:spPr>
          <a:xfrm>
            <a:off x="2438400" y="2133600"/>
            <a:ext cx="6400800" cy="3886200"/>
          </a:xfrm>
        </p:spPr>
        <p:txBody>
          <a:bodyPr/>
          <a:lstStyle/>
          <a:p>
            <a:pPr marL="533400" indent="-533400" eaLnBrk="1" hangingPunct="1">
              <a:lnSpc>
                <a:spcPct val="90000"/>
              </a:lnSpc>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CHIEF DIPLOMAT</a:t>
            </a:r>
          </a:p>
          <a:p>
            <a:pPr marL="533400" indent="-533400" eaLnBrk="1" hangingPunct="1">
              <a:lnSpc>
                <a:spcPct val="90000"/>
              </a:lnSpc>
              <a:buFontTx/>
              <a:buNone/>
            </a:pPr>
            <a:r>
              <a:rPr lang="en-US" sz="2800" b="1" dirty="0" smtClean="0">
                <a:solidFill>
                  <a:schemeClr val="accent2"/>
                </a:solidFill>
                <a:latin typeface="Arial" charset="0"/>
              </a:rPr>
              <a:t>1.  general charge of foreign policy</a:t>
            </a:r>
          </a:p>
          <a:p>
            <a:pPr marL="533400" indent="-533400" eaLnBrk="1" hangingPunct="1">
              <a:lnSpc>
                <a:spcPct val="90000"/>
              </a:lnSpc>
              <a:buFontTx/>
              <a:buNone/>
            </a:pPr>
            <a:r>
              <a:rPr lang="en-US" sz="2800" b="1" dirty="0" smtClean="0">
                <a:solidFill>
                  <a:schemeClr val="accent2"/>
                </a:solidFill>
                <a:latin typeface="Arial" charset="0"/>
              </a:rPr>
              <a:t>2.  appoints ambassadors</a:t>
            </a:r>
          </a:p>
          <a:p>
            <a:pPr marL="533400" indent="-533400" eaLnBrk="1" hangingPunct="1">
              <a:lnSpc>
                <a:spcPct val="90000"/>
              </a:lnSpc>
              <a:buFontTx/>
              <a:buNone/>
            </a:pPr>
            <a:r>
              <a:rPr lang="en-US" sz="2800" b="1" dirty="0" smtClean="0">
                <a:solidFill>
                  <a:schemeClr val="accent2"/>
                </a:solidFill>
                <a:latin typeface="Arial" charset="0"/>
              </a:rPr>
              <a:t>3.  negotiates treaties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2"/>
          <p:cNvSpPr>
            <a:spLocks noGrp="1" noChangeArrowheads="1"/>
          </p:cNvSpPr>
          <p:nvPr>
            <p:ph type="title"/>
          </p:nvPr>
        </p:nvSpPr>
        <p:spPr>
          <a:xfrm>
            <a:off x="2514600" y="609600"/>
            <a:ext cx="6324600" cy="1143000"/>
          </a:xfrm>
        </p:spPr>
        <p:txBody>
          <a:bodyPr/>
          <a:lstStyle/>
          <a:p>
            <a:pPr eaLnBrk="1" hangingPunct="1"/>
            <a:r>
              <a:rPr lang="en-US" b="1" dirty="0" smtClean="0">
                <a:solidFill>
                  <a:schemeClr val="accent2"/>
                </a:solidFill>
                <a:latin typeface="Arial" charset="0"/>
              </a:rPr>
              <a:t>Powers &amp; Limitations </a:t>
            </a:r>
            <a:br>
              <a:rPr lang="en-US" b="1" dirty="0" smtClean="0">
                <a:solidFill>
                  <a:schemeClr val="accent2"/>
                </a:solidFill>
                <a:latin typeface="Arial" charset="0"/>
              </a:rPr>
            </a:br>
            <a:r>
              <a:rPr lang="en-US" b="1" dirty="0" smtClean="0">
                <a:solidFill>
                  <a:schemeClr val="accent2"/>
                </a:solidFill>
                <a:latin typeface="Arial" charset="0"/>
              </a:rPr>
              <a:t>of the President</a:t>
            </a:r>
          </a:p>
        </p:txBody>
      </p:sp>
      <p:sp>
        <p:nvSpPr>
          <p:cNvPr id="9227" name="Rectangle 3"/>
          <p:cNvSpPr>
            <a:spLocks noGrp="1" noChangeArrowheads="1"/>
          </p:cNvSpPr>
          <p:nvPr>
            <p:ph type="body" idx="1"/>
          </p:nvPr>
        </p:nvSpPr>
        <p:spPr>
          <a:xfrm>
            <a:off x="2514600" y="2209800"/>
            <a:ext cx="5943600" cy="4267200"/>
          </a:xfrm>
        </p:spPr>
        <p:txBody>
          <a:bodyPr/>
          <a:lstStyle/>
          <a:p>
            <a:pPr marL="533400" indent="-533400" eaLnBrk="1" hangingPunct="1">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COMMANDER IN CHIEF</a:t>
            </a:r>
          </a:p>
          <a:p>
            <a:pPr marL="533400" indent="-533400" eaLnBrk="1" hangingPunct="1">
              <a:buFontTx/>
              <a:buNone/>
            </a:pPr>
            <a:r>
              <a:rPr lang="en-US" sz="2800" b="1" dirty="0" smtClean="0">
                <a:solidFill>
                  <a:schemeClr val="accent2"/>
                </a:solidFill>
                <a:latin typeface="Arial" charset="0"/>
              </a:rPr>
              <a:t>1.  civilian authority over the military (1.4 million)</a:t>
            </a:r>
          </a:p>
          <a:p>
            <a:pPr marL="533400" indent="-533400" eaLnBrk="1" hangingPunct="1">
              <a:buFontTx/>
              <a:buNone/>
            </a:pPr>
            <a:r>
              <a:rPr lang="en-US" sz="2800" b="1" dirty="0" smtClean="0">
                <a:solidFill>
                  <a:schemeClr val="accent2"/>
                </a:solidFill>
                <a:latin typeface="Arial" charset="0"/>
              </a:rPr>
              <a:t>	A.  War Powers Resolution 1973 (what is this?)</a:t>
            </a:r>
          </a:p>
          <a:p>
            <a:pPr marL="533400" indent="-533400" eaLnBrk="1" hangingPunct="1">
              <a:buFontTx/>
              <a:buNone/>
            </a:pPr>
            <a:r>
              <a:rPr lang="en-US" sz="2800" b="1" dirty="0" smtClean="0">
                <a:solidFill>
                  <a:schemeClr val="accent2"/>
                </a:solidFill>
                <a:latin typeface="Arial" charset="0"/>
              </a:rPr>
              <a:t>	B.  Congress declares war</a:t>
            </a:r>
          </a:p>
          <a:p>
            <a:pPr marL="533400" indent="-533400" eaLnBrk="1" hangingPunct="1"/>
            <a:endParaRPr lang="en-US" b="1" dirty="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2"/>
          <p:cNvSpPr>
            <a:spLocks noGrp="1" noChangeArrowheads="1"/>
          </p:cNvSpPr>
          <p:nvPr>
            <p:ph type="title"/>
          </p:nvPr>
        </p:nvSpPr>
        <p:spPr>
          <a:xfrm>
            <a:off x="2438400" y="609600"/>
            <a:ext cx="64008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10250" name="Rectangle 3"/>
          <p:cNvSpPr>
            <a:spLocks noGrp="1" noChangeArrowheads="1"/>
          </p:cNvSpPr>
          <p:nvPr>
            <p:ph type="body" idx="1"/>
          </p:nvPr>
        </p:nvSpPr>
        <p:spPr>
          <a:xfrm>
            <a:off x="2590800" y="2057400"/>
            <a:ext cx="6324600" cy="4114800"/>
          </a:xfrm>
        </p:spPr>
        <p:txBody>
          <a:bodyPr/>
          <a:lstStyle/>
          <a:p>
            <a:pPr eaLnBrk="1" hangingPunct="1">
              <a:lnSpc>
                <a:spcPct val="90000"/>
              </a:lnSpc>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CHIEF LEGISLATOR</a:t>
            </a:r>
          </a:p>
          <a:p>
            <a:pPr eaLnBrk="1" hangingPunct="1">
              <a:lnSpc>
                <a:spcPct val="90000"/>
              </a:lnSpc>
              <a:buFontTx/>
              <a:buNone/>
            </a:pPr>
            <a:r>
              <a:rPr lang="en-US" sz="2800" b="1" dirty="0" smtClean="0">
                <a:solidFill>
                  <a:schemeClr val="accent2"/>
                </a:solidFill>
                <a:latin typeface="Arial" charset="0"/>
              </a:rPr>
              <a:t>1.  Veto/Sign Bills to law</a:t>
            </a:r>
          </a:p>
          <a:p>
            <a:pPr eaLnBrk="1" hangingPunct="1">
              <a:lnSpc>
                <a:spcPct val="90000"/>
              </a:lnSpc>
              <a:buFontTx/>
              <a:buNone/>
            </a:pPr>
            <a:r>
              <a:rPr lang="en-US" sz="2800" b="1" dirty="0" smtClean="0">
                <a:solidFill>
                  <a:schemeClr val="accent2"/>
                </a:solidFill>
                <a:latin typeface="Arial" charset="0"/>
              </a:rPr>
              <a:t>	- 2/3- both houses of Congress can override a veto</a:t>
            </a:r>
          </a:p>
          <a:p>
            <a:pPr eaLnBrk="1" hangingPunct="1">
              <a:lnSpc>
                <a:spcPct val="90000"/>
              </a:lnSpc>
              <a:buFontTx/>
              <a:buNone/>
            </a:pPr>
            <a:r>
              <a:rPr lang="en-US" sz="2800" b="1" dirty="0" smtClean="0">
                <a:solidFill>
                  <a:schemeClr val="accent2"/>
                </a:solidFill>
                <a:latin typeface="Arial" charset="0"/>
              </a:rPr>
              <a:t>	</a:t>
            </a:r>
          </a:p>
          <a:p>
            <a:pPr eaLnBrk="1" hangingPunct="1">
              <a:lnSpc>
                <a:spcPct val="90000"/>
              </a:lnSpc>
              <a:buFontTx/>
              <a:buNone/>
            </a:pPr>
            <a:endParaRPr lang="en-US" sz="2800" b="1" dirty="0"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10247" name="Ink 9"/>
              <p14:cNvContentPartPr>
                <a14:cpLocks xmlns:a14="http://schemas.microsoft.com/office/drawing/2010/main" noRot="1" noChangeAspect="1" noEditPoints="1" noChangeArrowheads="1" noChangeShapeType="1"/>
              </p14:cNvContentPartPr>
              <p14:nvPr/>
            </p14:nvContentPartPr>
            <p14:xfrm>
              <a:off x="16425863" y="11207750"/>
              <a:ext cx="0" cy="0"/>
            </p14:xfrm>
          </p:contentPart>
        </mc:Choice>
        <mc:Fallback xmlns="">
          <p:pic>
            <p:nvPicPr>
              <p:cNvPr id="10247" name="Ink 9"/>
              <p:cNvPicPr>
                <a:picLocks noRot="1" noChangeAspect="1" noEditPoints="1" noChangeArrowheads="1" noChangeShapeType="1"/>
              </p:cNvPicPr>
              <p:nvPr/>
            </p:nvPicPr>
            <p:blipFill>
              <a:blip r:embed="rId14"/>
              <a:stretch>
                <a:fillRect/>
              </a:stretch>
            </p:blipFill>
            <p:spPr>
              <a:xfrm>
                <a:off x="16425863" y="11207750"/>
                <a:ext cx="0" cy="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2834</TotalTime>
  <Words>862</Words>
  <Application>Microsoft Office PowerPoint</Application>
  <PresentationFormat>On-screen Show (4:3)</PresentationFormat>
  <Paragraphs>185</Paragraphs>
  <Slides>34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Black</vt:lpstr>
      <vt:lpstr>Times</vt:lpstr>
      <vt:lpstr>Blank</vt:lpstr>
      <vt:lpstr>PowerPoint Presentation</vt:lpstr>
      <vt:lpstr>PowerPoint Presentation</vt:lpstr>
      <vt:lpstr>      The Executive Branch</vt:lpstr>
      <vt:lpstr> Qualifications</vt:lpstr>
      <vt:lpstr>Terms</vt:lpstr>
      <vt:lpstr>Salary</vt:lpstr>
      <vt:lpstr>Powers &amp; Limitations  of the President</vt:lpstr>
      <vt:lpstr>Powers &amp; Limitations  of the President</vt:lpstr>
      <vt:lpstr>Powers &amp; Limitations  of the President</vt:lpstr>
      <vt:lpstr>Powers &amp; Limitations  of the President</vt:lpstr>
      <vt:lpstr>Powers &amp; Limitations  of the President</vt:lpstr>
      <vt:lpstr>      The Federal Bureaucracy</vt:lpstr>
      <vt:lpstr>Executive Office of the President</vt:lpstr>
      <vt:lpstr>Executive Office of the President</vt:lpstr>
      <vt:lpstr>Executive Office of the President</vt:lpstr>
      <vt:lpstr>The Executive Departments (Cabinet)</vt:lpstr>
      <vt:lpstr>Choosing Department Leaders</vt:lpstr>
      <vt:lpstr>Independent Agencies</vt:lpstr>
      <vt:lpstr>Independent Agencies</vt:lpstr>
      <vt:lpstr>Welcome to Election Day!</vt:lpstr>
      <vt:lpstr>The Actual Person</vt:lpstr>
      <vt:lpstr>Choosing Candidates</vt:lpstr>
      <vt:lpstr>National Conventions</vt:lpstr>
      <vt:lpstr>National Conventions</vt:lpstr>
      <vt:lpstr>Electoral College</vt:lpstr>
      <vt:lpstr>Electoral College</vt:lpstr>
      <vt:lpstr>Electoral College</vt:lpstr>
      <vt:lpstr>Electoral College</vt:lpstr>
      <vt:lpstr>Summary of Election Process</vt:lpstr>
      <vt:lpstr>Election Process</vt:lpstr>
      <vt:lpstr>Election Process</vt:lpstr>
      <vt:lpstr>Election Process</vt:lpstr>
      <vt:lpstr>Jean Jacques Rousseau  Social Contract, 1762</vt:lpstr>
      <vt:lpstr>Voter Registration</vt:lpstr>
    </vt:vector>
  </TitlesOfParts>
  <Company>Tech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Warbington</dc:creator>
  <cp:lastModifiedBy>Neal Auer</cp:lastModifiedBy>
  <cp:revision>29</cp:revision>
  <dcterms:modified xsi:type="dcterms:W3CDTF">2018-10-10T18:16:24Z</dcterms:modified>
</cp:coreProperties>
</file>