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5" r:id="rId4"/>
    <p:sldId id="286" r:id="rId5"/>
    <p:sldId id="274" r:id="rId6"/>
    <p:sldId id="275" r:id="rId7"/>
    <p:sldId id="276" r:id="rId8"/>
    <p:sldId id="277" r:id="rId9"/>
    <p:sldId id="278" r:id="rId10"/>
    <p:sldId id="279" r:id="rId11"/>
    <p:sldId id="287" r:id="rId12"/>
    <p:sldId id="280" r:id="rId13"/>
    <p:sldId id="288" r:id="rId14"/>
    <p:sldId id="281" r:id="rId15"/>
    <p:sldId id="260" r:id="rId16"/>
    <p:sldId id="26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1" autoAdjust="0"/>
    <p:restoredTop sz="90929"/>
  </p:normalViewPr>
  <p:slideViewPr>
    <p:cSldViewPr>
      <p:cViewPr varScale="1">
        <p:scale>
          <a:sx n="66" d="100"/>
          <a:sy n="66" d="100"/>
        </p:scale>
        <p:origin x="54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2A69BBF-054F-4300-95C2-CD2198CAE2BA}" type="datetimeFigureOut">
              <a:rPr lang="en-US"/>
              <a:pPr/>
              <a:t>8/9/2018</a:t>
            </a:fld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EF88432-CCB0-4E1B-B8F4-61E406B7F6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72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6EADC2-CDEB-4055-8E30-A5986219AEE3}" type="datetimeFigureOut">
              <a:rPr lang="en-US"/>
              <a:pPr/>
              <a:t>8/9/2018</a:t>
            </a:fld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2695BEC-982D-4035-8D01-A4719AE1C6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74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69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31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15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72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6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83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39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38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67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34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6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68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15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4088C-3ABB-4C5C-B00D-73BEE992E6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7C324-8ABA-4D15-81A8-652F38FF79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E6533-E4E7-4D57-98E6-812E058549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B840D-9F9D-4490-B34B-B3784422E3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51FC2-40BF-4F55-9B4D-60786C9BA7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77C3F-06B1-4C08-AA14-F82F626BF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1CBEE-0622-4292-9A3D-153C893D9A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673D6-5137-4A2C-990F-D62E256A41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D553D-B66A-46F5-AAC8-C1545D7A5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78996-0203-4842-9AAE-B927FEEEB2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DC518-3B60-4C33-B874-12F982A082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18DF18-BAEA-487D-B8C4-6218AA3C9D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Government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Anarchy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772400" cy="4114800"/>
          </a:xfrm>
        </p:spPr>
        <p:txBody>
          <a:bodyPr/>
          <a:lstStyle/>
          <a:p>
            <a:r>
              <a:rPr lang="en-US" sz="2800" dirty="0" smtClean="0"/>
              <a:t>Anarchy is a situation where there is no government.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400" dirty="0" smtClean="0"/>
              <a:t>This can happen after a civil war in a country, when a government has been destroyed and rival groups are fighting to take its place.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how limited resources are used to satisfy people’s seemingly unlimited wants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Three types of Economic Systems: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Capitalism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Socialism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Communism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15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144963"/>
          </a:xfrm>
        </p:spPr>
        <p:txBody>
          <a:bodyPr/>
          <a:lstStyle/>
          <a:p>
            <a:r>
              <a:rPr lang="en-US" dirty="0" smtClean="0"/>
              <a:t>An economic system in which </a:t>
            </a:r>
            <a:r>
              <a:rPr lang="en-US" b="1" dirty="0" smtClean="0">
                <a:solidFill>
                  <a:srgbClr val="808DA0"/>
                </a:solidFill>
              </a:rPr>
              <a:t>freedom of choice </a:t>
            </a:r>
            <a:r>
              <a:rPr lang="en-US" dirty="0" smtClean="0"/>
              <a:t>and individual incentive for workers, investors, consumers, and business enterprises are emphasized.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chemeClr val="accent5"/>
                </a:solidFill>
              </a:rPr>
              <a:t>5 Characteristics: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Private Ownership and Control of Property and Economic Resources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Free Enterprise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Competition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Freedom of Choice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Possibility of Profits 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economic system in which the government owns the basic means of production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etermines the use of resources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istributes the products and wages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rovides social services such as education, health care, and welfare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7524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068763"/>
          </a:xfrm>
        </p:spPr>
        <p:txBody>
          <a:bodyPr/>
          <a:lstStyle/>
          <a:p>
            <a:r>
              <a:rPr lang="en-US" sz="2800" dirty="0" smtClean="0"/>
              <a:t>An economic system in which the central government directs all major economic decisions.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400" dirty="0" smtClean="0"/>
              <a:t>No private ownership of land </a:t>
            </a:r>
          </a:p>
          <a:p>
            <a:pPr lvl="1"/>
            <a:r>
              <a:rPr lang="en-US" sz="2400" dirty="0" smtClean="0"/>
              <a:t>One social class (the working class) </a:t>
            </a:r>
          </a:p>
          <a:p>
            <a:pPr lvl="1"/>
            <a:r>
              <a:rPr lang="en-US" sz="2400" dirty="0" smtClean="0"/>
              <a:t>No need for a government 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States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808DA0"/>
                </a:solidFill>
              </a:rPr>
              <a:t>State</a:t>
            </a:r>
            <a:r>
              <a:rPr lang="en-US" dirty="0"/>
              <a:t>- a body of people, living in a defined territory, organized politically, and with the power to make and enforce laws.</a:t>
            </a:r>
          </a:p>
          <a:p>
            <a:pPr eaLnBrk="1" hangingPunct="1"/>
            <a:endParaRPr lang="en-US" u="sng" dirty="0" smtClean="0"/>
          </a:p>
          <a:p>
            <a:pPr eaLnBrk="1" hangingPunct="1"/>
            <a:r>
              <a:rPr lang="en-US" u="sng" dirty="0" smtClean="0"/>
              <a:t>Population</a:t>
            </a:r>
            <a:r>
              <a:rPr lang="en-US" dirty="0" smtClean="0"/>
              <a:t> – a state must have people.</a:t>
            </a:r>
          </a:p>
          <a:p>
            <a:pPr eaLnBrk="1" hangingPunct="1"/>
            <a:r>
              <a:rPr lang="en-US" u="sng" dirty="0" smtClean="0"/>
              <a:t>Territory</a:t>
            </a:r>
            <a:r>
              <a:rPr lang="en-US" dirty="0" smtClean="0"/>
              <a:t> – a state must have land.</a:t>
            </a:r>
          </a:p>
          <a:p>
            <a:pPr eaLnBrk="1" hangingPunct="1"/>
            <a:r>
              <a:rPr lang="en-US" u="sng" dirty="0" smtClean="0"/>
              <a:t>Sovereignty</a:t>
            </a:r>
            <a:r>
              <a:rPr lang="en-US" dirty="0" smtClean="0"/>
              <a:t> – every state has supreme and absolute power within its territory.</a:t>
            </a:r>
          </a:p>
          <a:p>
            <a:pPr eaLnBrk="1" hangingPunct="1"/>
            <a:r>
              <a:rPr lang="en-US" u="sng" dirty="0" smtClean="0"/>
              <a:t>Government</a:t>
            </a:r>
            <a:r>
              <a:rPr lang="en-US" dirty="0" smtClean="0"/>
              <a:t> – every state is politically organized.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Political Theories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u="sng" dirty="0" smtClean="0">
                <a:solidFill>
                  <a:srgbClr val="808DA0"/>
                </a:solidFill>
              </a:rPr>
              <a:t>The Force Theory </a:t>
            </a:r>
            <a:r>
              <a:rPr lang="en-US" dirty="0" smtClean="0"/>
              <a:t>– states are born from force (ex- wars).</a:t>
            </a:r>
            <a:br>
              <a:rPr lang="en-US" dirty="0" smtClean="0"/>
            </a:br>
            <a:endParaRPr lang="en-US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u="sng" dirty="0" smtClean="0">
                <a:solidFill>
                  <a:srgbClr val="808DA0"/>
                </a:solidFill>
              </a:rPr>
              <a:t>The Evolutionary Theory </a:t>
            </a:r>
            <a:r>
              <a:rPr lang="en-US" dirty="0" smtClean="0"/>
              <a:t>– claims states develop naturally out of the early family.</a:t>
            </a:r>
            <a:br>
              <a:rPr lang="en-US" dirty="0" smtClean="0"/>
            </a:br>
            <a:endParaRPr lang="en-US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u="sng" dirty="0" smtClean="0">
                <a:solidFill>
                  <a:srgbClr val="808DA0"/>
                </a:solidFill>
              </a:rPr>
              <a:t>The Divine Right Theory </a:t>
            </a:r>
            <a:r>
              <a:rPr lang="en-US" dirty="0" smtClean="0"/>
              <a:t>– God created the state and royal birth-line.</a:t>
            </a:r>
            <a:br>
              <a:rPr lang="en-US" dirty="0" smtClean="0"/>
            </a:br>
            <a:endParaRPr lang="en-US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u="sng" dirty="0" smtClean="0">
                <a:solidFill>
                  <a:srgbClr val="808DA0"/>
                </a:solidFill>
              </a:rPr>
              <a:t>The Social Contract Theory </a:t>
            </a:r>
            <a:r>
              <a:rPr lang="en-US" dirty="0" smtClean="0"/>
              <a:t>– origin of a state is that of the “social contract” or an agreement between the People and the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What is Government?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Government is the institution through which a society makes and enforces its public policies.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/>
            <a:r>
              <a:rPr lang="en-US" sz="2800" dirty="0" smtClean="0"/>
              <a:t>Public Policies include taxation, defense, education, crime prevention, fire safety, roads etc…..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/>
            <a:r>
              <a:rPr lang="en-US" sz="2800" dirty="0" smtClean="0"/>
              <a:t>3 Major Types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Autocracy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Oligarchy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Democracy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Purpose of Government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To maintain social order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To provide public services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To provide for national security and common defense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To provide for and control the economic system</a:t>
            </a:r>
          </a:p>
        </p:txBody>
      </p:sp>
    </p:spTree>
    <p:extLst>
      <p:ext uri="{BB962C8B-B14F-4D97-AF65-F5344CB8AC3E}">
        <p14:creationId xmlns:p14="http://schemas.microsoft.com/office/powerpoint/2010/main" val="421583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00100"/>
            <a:ext cx="9144000" cy="762000"/>
          </a:xfrm>
        </p:spPr>
        <p:txBody>
          <a:bodyPr/>
          <a:lstStyle/>
          <a:p>
            <a:pPr eaLnBrk="1" hangingPunct="1"/>
            <a:r>
              <a:rPr lang="en-US" smtClean="0"/>
              <a:t>Formations of Government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5"/>
                </a:solidFill>
              </a:rPr>
              <a:t>Unitary System</a:t>
            </a:r>
            <a:r>
              <a:rPr lang="en-US" dirty="0" smtClean="0"/>
              <a:t>- gives all key powers to the national or central government 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rgbClr val="808DA0"/>
                </a:solidFill>
              </a:rPr>
              <a:t>Federal System</a:t>
            </a:r>
            <a:r>
              <a:rPr lang="en-US" dirty="0" smtClean="0"/>
              <a:t>- divides the power of gov’t between national and state or local governments 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rgbClr val="808DA0"/>
                </a:solidFill>
              </a:rPr>
              <a:t>Confederacy</a:t>
            </a:r>
            <a:r>
              <a:rPr lang="en-US" dirty="0" smtClean="0"/>
              <a:t>- a loose union of independent states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37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9600" cy="1066800"/>
          </a:xfrm>
        </p:spPr>
        <p:txBody>
          <a:bodyPr/>
          <a:lstStyle/>
          <a:p>
            <a:r>
              <a:rPr lang="en-US" dirty="0" smtClean="0"/>
              <a:t>Democracy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7630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G</a:t>
            </a:r>
            <a:r>
              <a:rPr lang="en-US" sz="2800" dirty="0" smtClean="0"/>
              <a:t>overnment is elected by the people.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Two Types: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808DA0"/>
                </a:solidFill>
              </a:rPr>
              <a:t>Direct Democracy</a:t>
            </a:r>
            <a:r>
              <a:rPr lang="en-US" sz="2800" u="sng" dirty="0" smtClean="0"/>
              <a:t>- </a:t>
            </a:r>
            <a:r>
              <a:rPr lang="en-US" sz="2800" dirty="0" smtClean="0"/>
              <a:t>Every citizen has the opportunity to vote on every issue</a:t>
            </a:r>
            <a:br>
              <a:rPr lang="en-US" sz="2800" dirty="0" smtClean="0"/>
            </a:b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808DA0"/>
                </a:solidFill>
              </a:rPr>
              <a:t>Representative Democracy</a:t>
            </a:r>
            <a:r>
              <a:rPr lang="en-US" sz="2800" u="sng" dirty="0" smtClean="0"/>
              <a:t>- </a:t>
            </a:r>
            <a:r>
              <a:rPr lang="en-US" sz="2800" dirty="0" smtClean="0"/>
              <a:t>People elect a Representative to vote on their behalf (</a:t>
            </a:r>
            <a:r>
              <a:rPr lang="en-US" sz="2800" b="1" dirty="0" smtClean="0">
                <a:solidFill>
                  <a:srgbClr val="808DA0"/>
                </a:solidFill>
              </a:rPr>
              <a:t>Republic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229600" cy="990600"/>
          </a:xfrm>
        </p:spPr>
        <p:txBody>
          <a:bodyPr/>
          <a:lstStyle/>
          <a:p>
            <a:r>
              <a:rPr lang="en-US" dirty="0" smtClean="0"/>
              <a:t>Autocracy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9439" y="1219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Government by a single person having unlimited power</a:t>
            </a:r>
            <a:r>
              <a:rPr lang="en-US" sz="2800" dirty="0"/>
              <a:t> </a:t>
            </a:r>
            <a:r>
              <a:rPr lang="en-US" sz="2800" dirty="0" smtClean="0"/>
              <a:t>to rule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Two types: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Monarchy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Dictatorship </a:t>
            </a:r>
          </a:p>
          <a:p>
            <a:pPr lvl="1"/>
            <a:endParaRPr lang="en-US" dirty="0" smtClean="0"/>
          </a:p>
        </p:txBody>
      </p:sp>
      <p:sp>
        <p:nvSpPr>
          <p:cNvPr id="56324" name="AutoShape 4" descr="autocra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56325" name="Picture 5" descr="untitle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1905000"/>
            <a:ext cx="4267200" cy="3055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229600" cy="990600"/>
          </a:xfrm>
        </p:spPr>
        <p:txBody>
          <a:bodyPr/>
          <a:lstStyle/>
          <a:p>
            <a:r>
              <a:rPr lang="en-US" dirty="0" smtClean="0"/>
              <a:t>Oligarchy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9494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Any system of government in which a small group holds power. </a:t>
            </a:r>
          </a:p>
        </p:txBody>
      </p:sp>
      <p:sp>
        <p:nvSpPr>
          <p:cNvPr id="57348" name="AutoShape 4" descr="oligarchy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Monarchy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An autocracy in which a king, queen, or emperor exercises supreme powers of government.</a:t>
            </a:r>
            <a:br>
              <a:rPr lang="en-US" sz="2800" dirty="0" smtClean="0"/>
            </a:b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Two Types: </a:t>
            </a:r>
          </a:p>
          <a:p>
            <a:pPr marL="73152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Absolute Monarchy</a:t>
            </a:r>
          </a:p>
          <a:p>
            <a:pPr marL="73152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Constitutional Monarchy </a:t>
            </a:r>
          </a:p>
        </p:txBody>
      </p:sp>
      <p:sp>
        <p:nvSpPr>
          <p:cNvPr id="58372" name="AutoShape 4" descr="kin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Dictatorship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543800" cy="4114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A country ruled by a single leader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2400" dirty="0" smtClean="0"/>
              <a:t>The leader has not been elected and may use force to keep control. </a:t>
            </a:r>
          </a:p>
          <a:p>
            <a:pPr lvl="1"/>
            <a:r>
              <a:rPr lang="en-US" sz="2400" b="1" dirty="0" smtClean="0">
                <a:solidFill>
                  <a:srgbClr val="808DA0"/>
                </a:solidFill>
              </a:rPr>
              <a:t>Totalitarianism</a:t>
            </a:r>
            <a:r>
              <a:rPr lang="en-US" sz="2400" dirty="0" smtClean="0">
                <a:sym typeface="Wingdings"/>
              </a:rPr>
              <a:t> single-ruler government; ruler attempts to control the TOTAL society. </a:t>
            </a:r>
            <a:endParaRPr lang="en-US" sz="2400" dirty="0">
              <a:sym typeface="Wingdings"/>
            </a:endParaRPr>
          </a:p>
          <a:p>
            <a:pPr lvl="2"/>
            <a:r>
              <a:rPr lang="en-US" sz="2200" i="1" dirty="0" smtClean="0">
                <a:sym typeface="Wingdings"/>
              </a:rPr>
              <a:t>Examples</a:t>
            </a:r>
            <a:r>
              <a:rPr lang="en-US" sz="2200" dirty="0" smtClean="0">
                <a:sym typeface="Wingdings"/>
              </a:rPr>
              <a:t> Hitler (Germany WWII) and Stalin (Russia WWII)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2172</TotalTime>
  <Words>307</Words>
  <Application>Microsoft Office PowerPoint</Application>
  <PresentationFormat>On-screen Show (4:3)</PresentationFormat>
  <Paragraphs>77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Clarity</vt:lpstr>
      <vt:lpstr>Principles of Government</vt:lpstr>
      <vt:lpstr>What is Government?</vt:lpstr>
      <vt:lpstr>The Purpose of Government</vt:lpstr>
      <vt:lpstr>Formations of Government</vt:lpstr>
      <vt:lpstr>Democracy</vt:lpstr>
      <vt:lpstr>Autocracy</vt:lpstr>
      <vt:lpstr>Oligarchy</vt:lpstr>
      <vt:lpstr>Monarchy</vt:lpstr>
      <vt:lpstr>Dictatorship</vt:lpstr>
      <vt:lpstr>Anarchy</vt:lpstr>
      <vt:lpstr>Economics</vt:lpstr>
      <vt:lpstr>Capitalism</vt:lpstr>
      <vt:lpstr>Socialism </vt:lpstr>
      <vt:lpstr>Communism </vt:lpstr>
      <vt:lpstr>Characteristics of States</vt:lpstr>
      <vt:lpstr>Political Theories</vt:lpstr>
    </vt:vector>
  </TitlesOfParts>
  <Company>DCSS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Government</dc:title>
  <dc:creator>DCSS</dc:creator>
  <cp:lastModifiedBy>Neal Auer</cp:lastModifiedBy>
  <cp:revision>32</cp:revision>
  <cp:lastPrinted>1601-01-01T00:00:00Z</cp:lastPrinted>
  <dcterms:created xsi:type="dcterms:W3CDTF">2007-01-11T15:53:34Z</dcterms:created>
  <dcterms:modified xsi:type="dcterms:W3CDTF">2018-08-09T12:20:05Z</dcterms:modified>
</cp:coreProperties>
</file>