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3B8826-D33A-48B4-A1A2-F270ABB72A88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6522D0-46DE-4B1D-A57F-2FF4C221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4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60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22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5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60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3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9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3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8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49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43A3D4C-8758-428B-9A1C-950FB0DD6E87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0BE4353-B5B5-4B2A-B3E1-4E57D90D3F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49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Saving and Investing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 of Mutual Funds is that they provide instant diversification to your portfolio.</a:t>
            </a:r>
          </a:p>
          <a:p>
            <a:r>
              <a:rPr lang="en-US" dirty="0" smtClean="0"/>
              <a:t>This means that the money you invest in a mutual fund is spread out among all the different companies in which the mutual fund invests its money</a:t>
            </a:r>
          </a:p>
          <a:p>
            <a:r>
              <a:rPr lang="en-US" dirty="0" smtClean="0"/>
              <a:t>Mutual Funds include stocks of varying risk levels.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Money market funds </a:t>
            </a:r>
            <a:r>
              <a:rPr lang="en-US" dirty="0" smtClean="0"/>
              <a:t>– short-term, low risk investments.</a:t>
            </a:r>
          </a:p>
          <a:p>
            <a:r>
              <a:rPr lang="en-US" dirty="0" smtClean="0"/>
              <a:t>The money you invest will be used to make short-term loans to businesses or the government (not the same as money market deposit accounts)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Saving and Investing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Bond Funds </a:t>
            </a:r>
            <a:r>
              <a:rPr lang="en-US" dirty="0" smtClean="0"/>
              <a:t>– Investments in bonds.</a:t>
            </a:r>
          </a:p>
          <a:p>
            <a:r>
              <a:rPr lang="en-US" dirty="0" smtClean="0"/>
              <a:t>They usually have higher potential yields than money market funds, but they are also riskier.</a:t>
            </a:r>
          </a:p>
          <a:p>
            <a:r>
              <a:rPr lang="en-US" b="1" dirty="0" smtClean="0"/>
              <a:t>Stock Funds </a:t>
            </a:r>
            <a:r>
              <a:rPr lang="en-US" dirty="0" smtClean="0"/>
              <a:t>– Though riskier, they offer the highest potential returns.</a:t>
            </a:r>
          </a:p>
          <a:p>
            <a:pPr lvl="1"/>
            <a:r>
              <a:rPr lang="en-US" dirty="0" smtClean="0"/>
              <a:t>As long-term investments, they perform better than money market funds and bond funds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Bond is an IOU issued by a corporation or by the government as a way for them to borrow money.</a:t>
            </a:r>
          </a:p>
          <a:p>
            <a:r>
              <a:rPr lang="en-US" dirty="0" smtClean="0"/>
              <a:t>When you purchase a bond, you buy the right to receive a fixed amount of money at some future date as well as an annual interest payment.</a:t>
            </a:r>
          </a:p>
          <a:p>
            <a:r>
              <a:rPr lang="en-US" dirty="0" smtClean="0"/>
              <a:t>The face value of the bond is the fixed amount agreed upon.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Corporate Bonds can be risky, depending on the financial health of the firm.</a:t>
            </a:r>
          </a:p>
          <a:p>
            <a:r>
              <a:rPr lang="en-US" dirty="0" smtClean="0"/>
              <a:t>If the firm goes bankrupt, it won't be able to pay what it owes you.</a:t>
            </a:r>
          </a:p>
          <a:p>
            <a:r>
              <a:rPr lang="en-US" dirty="0" smtClean="0"/>
              <a:t>Government bonds are more secure because the government is unlikely to declare bankruptcy.</a:t>
            </a:r>
          </a:p>
          <a:p>
            <a:r>
              <a:rPr lang="en-US" dirty="0" smtClean="0"/>
              <a:t>Government bonds can be purchased through banks and are available in small denominations.</a:t>
            </a:r>
          </a:p>
          <a:p>
            <a:r>
              <a:rPr lang="en-US" dirty="0" smtClean="0"/>
              <a:t>Although the return is low compared to other types of investments, the risks are low.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Stocks are a popular form of investment.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Stocks represent ownership in an organization.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potential benefits from owning stock are dividends and capital gains.</a:t>
            </a:r>
          </a:p>
          <a:p>
            <a:r>
              <a:rPr lang="en-US" dirty="0" smtClean="0"/>
              <a:t>Dividends are portions of a corporation’s profit paid to stockholders.</a:t>
            </a:r>
          </a:p>
          <a:p>
            <a:r>
              <a:rPr lang="en-US" dirty="0" smtClean="0"/>
              <a:t>A Capital Gain is the profit you make if you can sell your stock for more than you paid for it.</a:t>
            </a:r>
          </a:p>
          <a:p>
            <a:r>
              <a:rPr lang="en-US" dirty="0" smtClean="0"/>
              <a:t>Not all stocks pay dividends.</a:t>
            </a:r>
          </a:p>
          <a:p>
            <a:r>
              <a:rPr lang="en-US" dirty="0" smtClean="0"/>
              <a:t>Some companies reinvest their profits, rather than pay our dividends.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Preferred Stocks – earn dividends fixed at an annual rate</a:t>
            </a:r>
          </a:p>
          <a:p>
            <a:r>
              <a:rPr lang="en-US" dirty="0" smtClean="0"/>
              <a:t>Common Stocks – are dependent on market fluctuations. </a:t>
            </a:r>
          </a:p>
          <a:p>
            <a:r>
              <a:rPr lang="en-US" dirty="0" smtClean="0"/>
              <a:t>Some investors rely on the services of a stockbroker to purchase stock.</a:t>
            </a:r>
          </a:p>
          <a:p>
            <a:r>
              <a:rPr lang="en-US" dirty="0" smtClean="0"/>
              <a:t>You will want to compare reputations, transaction fees, insurance and services of various brokerage firms before you choose one.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rely on the advice of a professional financial advisor or investment advisor when choosing stock</a:t>
            </a:r>
          </a:p>
          <a:p>
            <a:r>
              <a:rPr lang="en-US" dirty="0" smtClean="0"/>
              <a:t>Make sure you check an advisor’s credentials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Stocks are riskier than bonds, because stock price is based on the expectation of profit</a:t>
            </a:r>
          </a:p>
          <a:p>
            <a:r>
              <a:rPr lang="en-US" dirty="0" smtClean="0"/>
              <a:t>If the firm turns out to be less profitable than expected, dividends will be smaller than expected and the market price of shares may decrease</a:t>
            </a:r>
          </a:p>
          <a:p>
            <a:r>
              <a:rPr lang="en-US" dirty="0" smtClean="0"/>
              <a:t>You may find yourself selling shares for less money than you paid for them.</a:t>
            </a:r>
          </a:p>
          <a:p>
            <a:r>
              <a:rPr lang="en-US" dirty="0" smtClean="0"/>
              <a:t>Experts warn that if you get into the stock market, you should be prepared to ride the ups and downs of the market.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Mutual Funds are an investment in an investment company.</a:t>
            </a:r>
          </a:p>
          <a:p>
            <a:r>
              <a:rPr lang="en-US" dirty="0" smtClean="0"/>
              <a:t>Investment companies sell stock in their mutual funds</a:t>
            </a:r>
          </a:p>
          <a:p>
            <a:r>
              <a:rPr lang="en-US" dirty="0" smtClean="0"/>
              <a:t>Instead of producing a product or service, they take the money they receive for their stock and invest it in the stocks and bonds of other corporations.</a:t>
            </a:r>
          </a:p>
          <a:p>
            <a:r>
              <a:rPr lang="en-US" dirty="0" smtClean="0"/>
              <a:t>Mutual funds combine money received from investors to make substantial investment in other companies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542</TotalTime>
  <Words>596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Tw Cen MT Condensed</vt:lpstr>
      <vt:lpstr>Wingdings 3</vt:lpstr>
      <vt:lpstr>Integral</vt:lpstr>
      <vt:lpstr>Saving and Investing</vt:lpstr>
      <vt:lpstr>Bonds</vt:lpstr>
      <vt:lpstr>Bonds</vt:lpstr>
      <vt:lpstr>Stocks</vt:lpstr>
      <vt:lpstr>Dividends</vt:lpstr>
      <vt:lpstr>Stocks</vt:lpstr>
      <vt:lpstr>Stocks</vt:lpstr>
      <vt:lpstr>Stocks</vt:lpstr>
      <vt:lpstr>Mutual Funds</vt:lpstr>
      <vt:lpstr>Mutual Funds</vt:lpstr>
      <vt:lpstr>Mutual Funds</vt:lpstr>
      <vt:lpstr>Saving and Investing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and Investing</dc:title>
  <dc:creator>cheryl.whigham</dc:creator>
  <cp:lastModifiedBy>Neal Auer</cp:lastModifiedBy>
  <cp:revision>7</cp:revision>
  <cp:lastPrinted>2017-11-30T10:56:51Z</cp:lastPrinted>
  <dcterms:created xsi:type="dcterms:W3CDTF">2012-11-09T11:57:07Z</dcterms:created>
  <dcterms:modified xsi:type="dcterms:W3CDTF">2018-12-03T17:38:34Z</dcterms:modified>
</cp:coreProperties>
</file>